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14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s/slide13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13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44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2" r:id="rId2"/>
    <p:sldId id="393" r:id="rId3"/>
    <p:sldId id="394" r:id="rId4"/>
    <p:sldId id="403" r:id="rId5"/>
    <p:sldId id="404" r:id="rId6"/>
    <p:sldId id="406" r:id="rId7"/>
    <p:sldId id="405" r:id="rId8"/>
    <p:sldId id="395" r:id="rId9"/>
    <p:sldId id="396" r:id="rId10"/>
    <p:sldId id="397" r:id="rId11"/>
    <p:sldId id="398" r:id="rId12"/>
    <p:sldId id="399" r:id="rId13"/>
    <p:sldId id="400" r:id="rId14"/>
    <p:sldId id="401" r:id="rId15"/>
    <p:sldId id="333" r:id="rId16"/>
    <p:sldId id="338" r:id="rId17"/>
    <p:sldId id="378" r:id="rId18"/>
    <p:sldId id="402" r:id="rId19"/>
    <p:sldId id="336" r:id="rId20"/>
    <p:sldId id="332" r:id="rId21"/>
    <p:sldId id="334" r:id="rId22"/>
    <p:sldId id="339" r:id="rId23"/>
    <p:sldId id="335" r:id="rId24"/>
    <p:sldId id="370" r:id="rId25"/>
    <p:sldId id="348" r:id="rId26"/>
    <p:sldId id="342" r:id="rId27"/>
    <p:sldId id="374" r:id="rId28"/>
    <p:sldId id="372" r:id="rId29"/>
    <p:sldId id="373" r:id="rId30"/>
    <p:sldId id="375" r:id="rId31"/>
    <p:sldId id="376" r:id="rId32"/>
    <p:sldId id="379" r:id="rId33"/>
    <p:sldId id="380" r:id="rId34"/>
    <p:sldId id="258" r:id="rId35"/>
    <p:sldId id="326" r:id="rId36"/>
    <p:sldId id="327" r:id="rId37"/>
    <p:sldId id="328" r:id="rId38"/>
    <p:sldId id="329" r:id="rId39"/>
    <p:sldId id="330" r:id="rId40"/>
    <p:sldId id="331" r:id="rId41"/>
    <p:sldId id="359" r:id="rId42"/>
    <p:sldId id="377" r:id="rId43"/>
    <p:sldId id="360" r:id="rId44"/>
    <p:sldId id="361" r:id="rId45"/>
    <p:sldId id="362" r:id="rId46"/>
    <p:sldId id="363" r:id="rId47"/>
    <p:sldId id="364" r:id="rId48"/>
    <p:sldId id="365" r:id="rId49"/>
    <p:sldId id="366" r:id="rId50"/>
    <p:sldId id="367" r:id="rId51"/>
    <p:sldId id="368" r:id="rId52"/>
    <p:sldId id="369" r:id="rId53"/>
    <p:sldId id="349" r:id="rId54"/>
    <p:sldId id="350" r:id="rId55"/>
    <p:sldId id="351" r:id="rId56"/>
    <p:sldId id="352" r:id="rId57"/>
    <p:sldId id="353" r:id="rId58"/>
    <p:sldId id="354" r:id="rId59"/>
    <p:sldId id="355" r:id="rId60"/>
    <p:sldId id="356" r:id="rId61"/>
    <p:sldId id="357" r:id="rId62"/>
    <p:sldId id="358" r:id="rId63"/>
    <p:sldId id="343" r:id="rId64"/>
    <p:sldId id="344" r:id="rId65"/>
    <p:sldId id="345" r:id="rId66"/>
    <p:sldId id="346" r:id="rId67"/>
    <p:sldId id="347" r:id="rId68"/>
    <p:sldId id="259" r:id="rId69"/>
    <p:sldId id="260" r:id="rId70"/>
    <p:sldId id="261" r:id="rId71"/>
    <p:sldId id="262" r:id="rId72"/>
    <p:sldId id="263" r:id="rId73"/>
    <p:sldId id="264" r:id="rId74"/>
    <p:sldId id="265" r:id="rId75"/>
    <p:sldId id="266" r:id="rId76"/>
    <p:sldId id="267" r:id="rId77"/>
    <p:sldId id="268" r:id="rId78"/>
    <p:sldId id="269" r:id="rId79"/>
    <p:sldId id="270" r:id="rId80"/>
    <p:sldId id="271" r:id="rId81"/>
    <p:sldId id="272" r:id="rId82"/>
    <p:sldId id="273" r:id="rId83"/>
    <p:sldId id="274" r:id="rId84"/>
    <p:sldId id="275" r:id="rId85"/>
    <p:sldId id="276" r:id="rId86"/>
    <p:sldId id="277" r:id="rId87"/>
    <p:sldId id="278" r:id="rId88"/>
    <p:sldId id="279" r:id="rId89"/>
    <p:sldId id="280" r:id="rId90"/>
    <p:sldId id="281" r:id="rId91"/>
    <p:sldId id="282" r:id="rId92"/>
    <p:sldId id="283" r:id="rId93"/>
    <p:sldId id="284" r:id="rId94"/>
    <p:sldId id="286" r:id="rId95"/>
    <p:sldId id="287" r:id="rId96"/>
    <p:sldId id="288" r:id="rId97"/>
    <p:sldId id="289" r:id="rId98"/>
    <p:sldId id="290" r:id="rId99"/>
    <p:sldId id="291" r:id="rId100"/>
    <p:sldId id="292" r:id="rId101"/>
    <p:sldId id="293" r:id="rId102"/>
    <p:sldId id="294" r:id="rId103"/>
    <p:sldId id="295" r:id="rId104"/>
    <p:sldId id="296" r:id="rId105"/>
    <p:sldId id="297" r:id="rId106"/>
    <p:sldId id="298" r:id="rId107"/>
    <p:sldId id="299" r:id="rId108"/>
    <p:sldId id="300" r:id="rId109"/>
    <p:sldId id="301" r:id="rId110"/>
    <p:sldId id="302" r:id="rId111"/>
    <p:sldId id="303" r:id="rId112"/>
    <p:sldId id="304" r:id="rId113"/>
    <p:sldId id="305" r:id="rId114"/>
    <p:sldId id="285" r:id="rId115"/>
    <p:sldId id="306" r:id="rId116"/>
    <p:sldId id="307" r:id="rId117"/>
    <p:sldId id="308" r:id="rId118"/>
    <p:sldId id="309" r:id="rId119"/>
    <p:sldId id="310" r:id="rId120"/>
    <p:sldId id="311" r:id="rId121"/>
    <p:sldId id="312" r:id="rId122"/>
    <p:sldId id="313" r:id="rId123"/>
    <p:sldId id="314" r:id="rId124"/>
    <p:sldId id="316" r:id="rId125"/>
    <p:sldId id="317" r:id="rId126"/>
    <p:sldId id="318" r:id="rId127"/>
    <p:sldId id="319" r:id="rId128"/>
    <p:sldId id="320" r:id="rId129"/>
    <p:sldId id="321" r:id="rId130"/>
    <p:sldId id="322" r:id="rId131"/>
    <p:sldId id="323" r:id="rId132"/>
    <p:sldId id="324" r:id="rId133"/>
    <p:sldId id="325" r:id="rId134"/>
    <p:sldId id="315" r:id="rId135"/>
    <p:sldId id="381" r:id="rId136"/>
    <p:sldId id="382" r:id="rId137"/>
    <p:sldId id="383" r:id="rId138"/>
    <p:sldId id="384" r:id="rId139"/>
    <p:sldId id="385" r:id="rId140"/>
    <p:sldId id="386" r:id="rId141"/>
    <p:sldId id="387" r:id="rId142"/>
    <p:sldId id="388" r:id="rId143"/>
    <p:sldId id="389" r:id="rId144"/>
    <p:sldId id="390" r:id="rId145"/>
    <p:sldId id="391" r:id="rId1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356DA-85E2-4CE5-88A2-62F1B07D58D4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5EE5B-233A-4B64-97D4-8A37D4373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The Diagnosis and Treatment of Iron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Deficiency in Primary Care: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34,741 CBCs Reconsidered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Why do we care?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Iron is a cofactor in 200 enzymes and is important for various functions such as: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Oxygen carriage in </a:t>
            </a:r>
            <a:r>
              <a:rPr lang="en-US" dirty="0" err="1" smtClean="0">
                <a:solidFill>
                  <a:schemeClr val="tx1"/>
                </a:solidFill>
              </a:rPr>
              <a:t>Hb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Respiration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Neurotransmitter synthesis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Myelination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Performance  Problems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Temporal organization of sleep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WISC-R intelligence test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Average math scores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Written expression, motor functioning, and some specific cognitive processes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Neurological Findings ( Young Humans)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The hearing abilities, verbal and non-verbal sequential memory and localization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Abnormal Visual Evoked Potential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EEG and cognitive EPs (CEPs).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Behavioral Findings (Animals)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Wisconsin General Testing Apparatus, Black/White Discrimination task was acquisition of Black/White Reversal (BWR) (Monkeys).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Decreased activity and stereotypic behavior (Rats).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Hippocampus-dependent learning (Rats)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What is the Gold Standard for the Diagnosis of ID?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G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2286000"/>
            <a:ext cx="440436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Bone Marrow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bonemarrow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676400"/>
            <a:ext cx="5081778" cy="3213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Normal Marrow Stor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143000"/>
            <a:ext cx="6995160" cy="462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What are the Clinical Diagnostic Criteria for Iron Deficiency?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Two Clinical Models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OR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chemeClr val="tx1"/>
                </a:solidFill>
              </a:rPr>
              <a:t>Ferritin Model</a:t>
            </a:r>
          </a:p>
          <a:p>
            <a:r>
              <a:rPr lang="en-US" sz="4000" dirty="0" smtClean="0">
                <a:solidFill>
                  <a:schemeClr val="tx1"/>
                </a:solidFill>
              </a:rPr>
              <a:t>(NHANES III)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2 or 3 of Following Abnormal: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Low Ferritin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Low Transferrin Saturation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Hi Erythrocyte Protoporphyrin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r>
              <a:rPr lang="en-US" sz="4000" dirty="0" smtClean="0">
                <a:solidFill>
                  <a:schemeClr val="tx1"/>
                </a:solidFill>
              </a:rPr>
              <a:t>Body Iron Model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(NHANES 2003-Onwards)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Function of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Transferrin Receptor (</a:t>
            </a:r>
            <a:r>
              <a:rPr lang="en-US" dirty="0" err="1" smtClean="0">
                <a:solidFill>
                  <a:schemeClr val="tx1"/>
                </a:solidFill>
              </a:rPr>
              <a:t>Tfr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/>
            <a:r>
              <a:rPr lang="en-US" dirty="0" smtClean="0">
                <a:solidFill>
                  <a:schemeClr val="tx1"/>
                </a:solidFill>
              </a:rPr>
              <a:t>To</a:t>
            </a:r>
          </a:p>
          <a:p>
            <a:pPr marL="514350" indent="-514350"/>
            <a:r>
              <a:rPr lang="en-US" dirty="0" smtClean="0">
                <a:solidFill>
                  <a:schemeClr val="tx1"/>
                </a:solidFill>
              </a:rPr>
              <a:t>2) Ferritin</a:t>
            </a: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Body iron (mg/kg) =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-[log10 (</a:t>
            </a:r>
            <a:r>
              <a:rPr lang="en-US" dirty="0" err="1" smtClean="0">
                <a:solidFill>
                  <a:schemeClr val="tx1"/>
                </a:solidFill>
              </a:rPr>
              <a:t>TfR</a:t>
            </a:r>
            <a:r>
              <a:rPr lang="en-US" dirty="0" smtClean="0">
                <a:solidFill>
                  <a:schemeClr val="tx1"/>
                </a:solidFill>
              </a:rPr>
              <a:t>*1000/ferritin)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-2.8229]/0.1207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>
                <a:solidFill>
                  <a:schemeClr val="tx1"/>
                </a:solidFill>
              </a:rPr>
              <a:t>Anemia Is a Poor Predictor of Iron Deficiency Among Toddlers in the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United States: For </a:t>
            </a:r>
            <a:r>
              <a:rPr lang="en-US" b="1" dirty="0" err="1" smtClean="0">
                <a:solidFill>
                  <a:schemeClr val="tx1"/>
                </a:solidFill>
              </a:rPr>
              <a:t>Heme</a:t>
            </a:r>
            <a:r>
              <a:rPr lang="en-US" b="1" dirty="0" smtClean="0">
                <a:solidFill>
                  <a:schemeClr val="tx1"/>
                </a:solidFill>
              </a:rPr>
              <a:t> the Bell Tolls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Keith C. White, MD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2005;115:315–320;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57993" y="838200"/>
            <a:ext cx="4628013" cy="106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81000"/>
            <a:ext cx="7924800" cy="5638800"/>
          </a:xfrm>
          <a:solidFill>
            <a:schemeClr val="bg1"/>
          </a:solidFill>
        </p:spPr>
        <p:txBody>
          <a:bodyPr>
            <a:normAutofit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In this study, ID was diagnosed if &gt;=2 of the following pertained: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ferritin &lt;10 g/L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transferrin saturation &lt;10%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EPP&gt; 1.42 mol/L red blood cells. </a:t>
            </a: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Anemia was diagnosed if [</a:t>
            </a:r>
            <a:r>
              <a:rPr lang="en-US" dirty="0" err="1" smtClean="0">
                <a:solidFill>
                  <a:schemeClr val="tx1"/>
                </a:solidFill>
              </a:rPr>
              <a:t>Hb</a:t>
            </a:r>
            <a:r>
              <a:rPr lang="en-US" dirty="0" smtClean="0">
                <a:solidFill>
                  <a:schemeClr val="tx1"/>
                </a:solidFill>
              </a:rPr>
              <a:t>] was 110 g/L </a:t>
            </a: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IDA was diagnosed if anemia accompanied 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154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638175"/>
            <a:ext cx="81153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4513" y="1428750"/>
            <a:ext cx="55149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Sample Cohort: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893 Toddlers 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↓</a:t>
            </a:r>
            <a:r>
              <a:rPr lang="en-US" dirty="0" err="1" smtClean="0">
                <a:solidFill>
                  <a:schemeClr val="tx1"/>
                </a:solidFill>
              </a:rPr>
              <a:t>Hb</a:t>
            </a:r>
            <a:r>
              <a:rPr lang="en-US" dirty="0" smtClean="0">
                <a:solidFill>
                  <a:schemeClr val="tx1"/>
                </a:solidFill>
              </a:rPr>
              <a:t> ↓MCV ↑RDW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(PPV for ID=93%)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341 Lost  to Follow-up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(38%)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What I learned from 55 Gallons of Baby’s Blood</a:t>
            </a:r>
          </a:p>
          <a:p>
            <a:endParaRPr lang="en-US" dirty="0" smtClean="0"/>
          </a:p>
        </p:txBody>
      </p:sp>
      <p:pic>
        <p:nvPicPr>
          <p:cNvPr id="147458" name="Picture 2" descr="http://us.mg201.mail.yahoo.com/ya/download?fid=Inbox&amp;mid=1_241956_AGLHjkQAAKPmS8UVrAAfmjDfCP4&amp;pid=2&amp;tnef=&amp;YY=1271268299824&amp;newid=1&amp;clean=0&amp;inline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514600"/>
            <a:ext cx="1834515" cy="3223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552 Followed Up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268 “Cured”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(30%)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i.e. 2</a:t>
            </a:r>
            <a:r>
              <a:rPr lang="en-US" baseline="30000" dirty="0" smtClean="0">
                <a:solidFill>
                  <a:schemeClr val="tx1"/>
                </a:solidFill>
              </a:rPr>
              <a:t>nd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Hb</a:t>
            </a:r>
            <a:r>
              <a:rPr lang="en-US" dirty="0" smtClean="0">
                <a:solidFill>
                  <a:schemeClr val="tx1"/>
                </a:solidFill>
              </a:rPr>
              <a:t>&gt;11.0 g/</a:t>
            </a:r>
            <a:r>
              <a:rPr lang="en-US" dirty="0" err="1" smtClean="0">
                <a:solidFill>
                  <a:schemeClr val="tx1"/>
                </a:solidFill>
              </a:rPr>
              <a:t>dL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284 Still Anemic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(32%)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Demonstrated duration of disease=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147 days (mean)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range 15-836 days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Extraordinary Thanks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to Maura Hoag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r>
              <a:rPr lang="en-US" dirty="0"/>
              <a:t> </a:t>
            </a:r>
            <a:r>
              <a:rPr lang="en-US" b="1" dirty="0"/>
              <a:t>AARDEN,PYRA M,MD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Arora,Ravi,MD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BROWN,BENJAMINA                </a:t>
            </a:r>
            <a:r>
              <a:rPr lang="en-US" b="1" dirty="0" smtClean="0"/>
              <a:t> </a:t>
            </a:r>
            <a:r>
              <a:rPr lang="en-US" b="1" dirty="0" err="1"/>
              <a:t>Berkowitz,Shelly</a:t>
            </a:r>
            <a:r>
              <a:rPr lang="en-US" b="1" dirty="0"/>
              <a:t>, M.D.         </a:t>
            </a:r>
            <a:r>
              <a:rPr lang="en-US" b="1" dirty="0" smtClean="0"/>
              <a:t> </a:t>
            </a:r>
            <a:r>
              <a:rPr lang="en-US" b="1" dirty="0"/>
              <a:t>         CARDOZA,MARY K,MD              </a:t>
            </a:r>
            <a:r>
              <a:rPr lang="en-US" b="1" dirty="0" smtClean="0"/>
              <a:t> </a:t>
            </a:r>
            <a:r>
              <a:rPr lang="en-US" b="1" dirty="0"/>
              <a:t>         ABRAMSON,PAUL,MD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Arpajirakul,Neary,MD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BROWN,CANDIDA,MD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Berletti,Charles,MD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CAREY,HAROLD,DO                </a:t>
            </a:r>
            <a:r>
              <a:rPr lang="en-US" b="1" dirty="0" smtClean="0"/>
              <a:t> </a:t>
            </a:r>
            <a:r>
              <a:rPr lang="en-US" b="1" dirty="0"/>
              <a:t>         ADAMS,DAVID S,MD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Asbun,Horacio,MD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BROWN,FRANKLIN B,MD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Bernhard,Margaret,MD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CAREY,JOSEPH C,MD              </a:t>
            </a:r>
            <a:r>
              <a:rPr lang="en-US" b="1" dirty="0" smtClean="0"/>
              <a:t> </a:t>
            </a:r>
            <a:r>
              <a:rPr lang="en-US" b="1" dirty="0"/>
              <a:t>         AGNOST,VICTORIA,MD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Ashbrook,Cynthia,MD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BROWN,MICHAEL H,MD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Bernstein,Wendy,MD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CARIM,YASMIN H,MD              </a:t>
            </a:r>
            <a:r>
              <a:rPr lang="en-US" b="1" dirty="0" smtClean="0"/>
              <a:t> </a:t>
            </a:r>
            <a:r>
              <a:rPr lang="en-US" b="1" dirty="0"/>
              <a:t>         AGUILAR,CONRAD F,MD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Asuncion,Gloria,MD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BROWN,TRACY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Bhat,K.Naras,MD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CARPENTER,JAMES,MD             </a:t>
            </a:r>
            <a:r>
              <a:rPr lang="en-US" b="1" dirty="0" smtClean="0"/>
              <a:t> </a:t>
            </a:r>
            <a:r>
              <a:rPr lang="en-US" b="1" dirty="0"/>
              <a:t>         AKIN,SCOTT,MD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Aulick,Harinder,MD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BUI,HO Q,MD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Bhatt,Veda</a:t>
            </a:r>
            <a:r>
              <a:rPr lang="en-US" b="1" dirty="0"/>
              <a:t> S,MD                </a:t>
            </a:r>
            <a:r>
              <a:rPr lang="en-US" b="1" dirty="0" smtClean="0"/>
              <a:t> </a:t>
            </a:r>
            <a:r>
              <a:rPr lang="en-US" b="1" dirty="0"/>
              <a:t>         CAVALLARO,GRACE,MD             </a:t>
            </a:r>
            <a:r>
              <a:rPr lang="en-US" b="1" dirty="0" smtClean="0"/>
              <a:t> </a:t>
            </a:r>
            <a:r>
              <a:rPr lang="en-US" b="1" dirty="0"/>
              <a:t>         ALEJANDRE,GLORIA,FNP           </a:t>
            </a:r>
            <a:r>
              <a:rPr lang="en-US" b="1" dirty="0" smtClean="0"/>
              <a:t> </a:t>
            </a:r>
            <a:r>
              <a:rPr lang="en-US" b="1" dirty="0"/>
              <a:t>         BANNWART,PHILIPP,MD            </a:t>
            </a:r>
            <a:r>
              <a:rPr lang="en-US" b="1" dirty="0" smtClean="0"/>
              <a:t> </a:t>
            </a:r>
            <a:r>
              <a:rPr lang="en-US" b="1" dirty="0"/>
              <a:t>         BUI,THANH KHAC,MD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Bierer,Elizabeth</a:t>
            </a:r>
            <a:r>
              <a:rPr lang="en-US" b="1" dirty="0"/>
              <a:t> W,MD          </a:t>
            </a:r>
            <a:r>
              <a:rPr lang="en-US" b="1" dirty="0" smtClean="0"/>
              <a:t> </a:t>
            </a:r>
            <a:r>
              <a:rPr lang="en-US" b="1" dirty="0"/>
              <a:t>         CEDERMAZ,HEATHER G,FNP         </a:t>
            </a:r>
            <a:r>
              <a:rPr lang="en-US" b="1" dirty="0" smtClean="0"/>
              <a:t> </a:t>
            </a:r>
            <a:r>
              <a:rPr lang="en-US" b="1" dirty="0"/>
              <a:t>         ALEXANDER,STEVEN R,MD          </a:t>
            </a:r>
            <a:r>
              <a:rPr lang="en-US" b="1" dirty="0" smtClean="0"/>
              <a:t> </a:t>
            </a:r>
            <a:r>
              <a:rPr lang="en-US" b="1" dirty="0"/>
              <a:t>         BARNETT,ANDREW B,MD            </a:t>
            </a:r>
            <a:r>
              <a:rPr lang="en-US" b="1" dirty="0" smtClean="0"/>
              <a:t> </a:t>
            </a:r>
            <a:r>
              <a:rPr lang="en-US" b="1" dirty="0"/>
              <a:t>         BURCHETT,LAWRENCE R,MD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Birk,Harvinder</a:t>
            </a:r>
            <a:r>
              <a:rPr lang="en-US" b="1" dirty="0"/>
              <a:t> S,MD            </a:t>
            </a:r>
            <a:r>
              <a:rPr lang="en-US" b="1" dirty="0" smtClean="0"/>
              <a:t> </a:t>
            </a:r>
            <a:r>
              <a:rPr lang="en-US" b="1" dirty="0"/>
              <a:t>         CHANG,JENNIFER,MD              </a:t>
            </a:r>
            <a:r>
              <a:rPr lang="en-US" b="1" dirty="0" smtClean="0"/>
              <a:t> </a:t>
            </a:r>
            <a:r>
              <a:rPr lang="en-US" b="1" dirty="0"/>
              <a:t>         ALINGOG,KAREN D,MD             </a:t>
            </a:r>
            <a:r>
              <a:rPr lang="en-US" b="1" dirty="0" smtClean="0"/>
              <a:t> </a:t>
            </a:r>
            <a:r>
              <a:rPr lang="en-US" b="1" dirty="0"/>
              <a:t>         BARNETT,ANDY S                 </a:t>
            </a:r>
            <a:r>
              <a:rPr lang="en-US" b="1" dirty="0" smtClean="0"/>
              <a:t> </a:t>
            </a:r>
            <a:r>
              <a:rPr lang="en-US" b="1" dirty="0"/>
              <a:t>         BURT, KAREN      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Birnbaum,Daniel,MD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CHANG-YAN,HELEN,MD             </a:t>
            </a:r>
            <a:r>
              <a:rPr lang="en-US" b="1" dirty="0" smtClean="0"/>
              <a:t> </a:t>
            </a:r>
            <a:r>
              <a:rPr lang="en-US" b="1" dirty="0"/>
              <a:t>         ANDELMAN,ROSS,MD               </a:t>
            </a:r>
            <a:r>
              <a:rPr lang="en-US" b="1" dirty="0" smtClean="0"/>
              <a:t> </a:t>
            </a:r>
            <a:r>
              <a:rPr lang="en-US" b="1" dirty="0"/>
              <a:t>         BARRON,DANICA N,MD             </a:t>
            </a:r>
            <a:r>
              <a:rPr lang="en-US" b="1" dirty="0" smtClean="0"/>
              <a:t> </a:t>
            </a:r>
            <a:r>
              <a:rPr lang="en-US" b="1" dirty="0"/>
              <a:t>         BURTON,JOHN T,MD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Blaisch,Brian,MD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CHATTEN-BROWN,JUSTIN MD        </a:t>
            </a:r>
            <a:r>
              <a:rPr lang="en-US" b="1" dirty="0" smtClean="0"/>
              <a:t> </a:t>
            </a:r>
            <a:r>
              <a:rPr lang="en-US" b="1" dirty="0"/>
              <a:t>         ARMITAGE,DAMON,MD              </a:t>
            </a:r>
            <a:r>
              <a:rPr lang="en-US" b="1" dirty="0" smtClean="0"/>
              <a:t> </a:t>
            </a:r>
            <a:r>
              <a:rPr lang="en-US" b="1" dirty="0"/>
              <a:t>         BASSALI,JOANNE,MD              </a:t>
            </a:r>
            <a:r>
              <a:rPr lang="en-US" b="1" dirty="0" smtClean="0"/>
              <a:t> </a:t>
            </a:r>
            <a:r>
              <a:rPr lang="en-US" b="1" dirty="0"/>
              <a:t>         BUSK,NEAL C,MD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Blanchard,Briar,MD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CHATTEN-BROWN,JUSTIN,MD        </a:t>
            </a:r>
            <a:r>
              <a:rPr lang="en-US" b="1" dirty="0" smtClean="0"/>
              <a:t> </a:t>
            </a:r>
            <a:r>
              <a:rPr lang="en-US" b="1" dirty="0"/>
              <a:t>         ARPAJIRAKUL,NEARY,MD           </a:t>
            </a:r>
            <a:r>
              <a:rPr lang="en-US" b="1" dirty="0" smtClean="0"/>
              <a:t> </a:t>
            </a:r>
            <a:r>
              <a:rPr lang="en-US" b="1" dirty="0"/>
              <a:t>         BEACH,COURTNEY,MD              </a:t>
            </a:r>
            <a:r>
              <a:rPr lang="en-US" b="1" dirty="0" smtClean="0"/>
              <a:t> </a:t>
            </a:r>
            <a:r>
              <a:rPr lang="en-US" b="1" dirty="0"/>
              <a:t>         BUTLER,MICHAEL JOHN,MD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Bland,Gerard,MD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CHEN,ANNE A,MD                 </a:t>
            </a:r>
            <a:r>
              <a:rPr lang="en-US" b="1" dirty="0" smtClean="0"/>
              <a:t> </a:t>
            </a:r>
            <a:r>
              <a:rPr lang="en-US" b="1" dirty="0"/>
              <a:t>         ARRIZABALAGA,ARIA,MD           </a:t>
            </a:r>
            <a:r>
              <a:rPr lang="en-US" b="1" dirty="0" smtClean="0"/>
              <a:t> </a:t>
            </a:r>
            <a:r>
              <a:rPr lang="en-US" b="1" dirty="0"/>
              <a:t>         BEAN,GARY,MD                   </a:t>
            </a:r>
            <a:r>
              <a:rPr lang="en-US" b="1" dirty="0" smtClean="0"/>
              <a:t> </a:t>
            </a:r>
            <a:r>
              <a:rPr lang="en-US" b="1" dirty="0"/>
              <a:t>         BYRNE,WILLIAM J,MD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Bliss,Judith,MD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CHEN,STEVEN,MD                 </a:t>
            </a:r>
            <a:r>
              <a:rPr lang="en-US" b="1" dirty="0" smtClean="0"/>
              <a:t> </a:t>
            </a:r>
            <a:r>
              <a:rPr lang="en-US" b="1" dirty="0"/>
              <a:t>         ARVANITIDIS,DEMETRA,MD         </a:t>
            </a:r>
            <a:r>
              <a:rPr lang="en-US" b="1" dirty="0" smtClean="0"/>
              <a:t> </a:t>
            </a:r>
            <a:r>
              <a:rPr lang="en-US" b="1" dirty="0"/>
              <a:t>         BEAUCHAMP,JON,MD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Bahia,Alice,FNP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Blosk,Sharon,MD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CHEN,VICTOR,MD                 </a:t>
            </a:r>
            <a:r>
              <a:rPr lang="en-US" b="1" dirty="0" smtClean="0"/>
              <a:t> </a:t>
            </a:r>
            <a:r>
              <a:rPr lang="en-US" b="1" dirty="0"/>
              <a:t>         ASTA,LISA,MD                   </a:t>
            </a:r>
            <a:r>
              <a:rPr lang="en-US" b="1" dirty="0" smtClean="0"/>
              <a:t> </a:t>
            </a:r>
            <a:r>
              <a:rPr lang="en-US" b="1" dirty="0"/>
              <a:t>         BERGER,C FNP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Baltrushes,Robin,MD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Boakes,Jennette,MD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CHENG,FLAVIO,MD                </a:t>
            </a:r>
            <a:r>
              <a:rPr lang="en-US" b="1" dirty="0" smtClean="0"/>
              <a:t> </a:t>
            </a:r>
            <a:r>
              <a:rPr lang="en-US" b="1" dirty="0"/>
              <a:t>         AUERBACH,BURT J,MD             </a:t>
            </a:r>
            <a:r>
              <a:rPr lang="en-US" b="1" dirty="0" smtClean="0"/>
              <a:t> </a:t>
            </a:r>
            <a:r>
              <a:rPr lang="en-US" b="1" dirty="0"/>
              <a:t>         BERGUER,RAMON,MD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Bannwart,Phillip,MD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Boegel,Mary</a:t>
            </a:r>
            <a:r>
              <a:rPr lang="en-US" b="1" dirty="0"/>
              <a:t> L,MD               </a:t>
            </a:r>
            <a:r>
              <a:rPr lang="en-US" b="1" dirty="0" smtClean="0"/>
              <a:t> </a:t>
            </a:r>
            <a:r>
              <a:rPr lang="en-US" b="1" dirty="0"/>
              <a:t>         CHERAYIL,ANNIE,MD              </a:t>
            </a:r>
            <a:r>
              <a:rPr lang="en-US" b="1" dirty="0" smtClean="0"/>
              <a:t> </a:t>
            </a:r>
            <a:r>
              <a:rPr lang="en-US" b="1" dirty="0"/>
              <a:t>         AUSTIN,PATRICIA,MD             </a:t>
            </a:r>
            <a:r>
              <a:rPr lang="en-US" b="1" dirty="0" smtClean="0"/>
              <a:t> </a:t>
            </a:r>
            <a:r>
              <a:rPr lang="en-US" b="1" dirty="0"/>
              <a:t>         BERNHEIM,SUSANNA,MD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Barger,Joseph,MD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Bowers,Kenneth,MD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CHEUNG,JOANNA 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Aarden,Pyra</a:t>
            </a:r>
            <a:r>
              <a:rPr lang="en-US" b="1" dirty="0"/>
              <a:t> M,MD               </a:t>
            </a:r>
            <a:r>
              <a:rPr lang="en-US" b="1" dirty="0" smtClean="0"/>
              <a:t> </a:t>
            </a:r>
            <a:r>
              <a:rPr lang="en-US" b="1" dirty="0"/>
              <a:t>         BERRY,JAMES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Barrios,Jose,MD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Boyd,Michael</a:t>
            </a:r>
            <a:r>
              <a:rPr lang="en-US" b="1" dirty="0"/>
              <a:t> D,MD              </a:t>
            </a:r>
            <a:r>
              <a:rPr lang="en-US" b="1" dirty="0" smtClean="0"/>
              <a:t> </a:t>
            </a:r>
            <a:r>
              <a:rPr lang="en-US" b="1" dirty="0"/>
              <a:t>         CHILCOTT,MARISHA,MD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Acinas,M</a:t>
            </a:r>
            <a:r>
              <a:rPr lang="en-US" b="1" dirty="0"/>
              <a:t>. </a:t>
            </a:r>
            <a:r>
              <a:rPr lang="en-US" b="1" dirty="0" err="1"/>
              <a:t>Diana,MD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BETTE,LUEY FNP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Barrow,Roger,MD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Boyd,William</a:t>
            </a:r>
            <a:r>
              <a:rPr lang="en-US" b="1" dirty="0"/>
              <a:t> H,MD              </a:t>
            </a:r>
            <a:r>
              <a:rPr lang="en-US" b="1" dirty="0" smtClean="0"/>
              <a:t> </a:t>
            </a:r>
            <a:r>
              <a:rPr lang="en-US" b="1" dirty="0"/>
              <a:t>         CHILDRENS HOSPITAL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Adams,David</a:t>
            </a:r>
            <a:r>
              <a:rPr lang="en-US" b="1" dirty="0"/>
              <a:t> S,MD               </a:t>
            </a:r>
            <a:r>
              <a:rPr lang="en-US" b="1" dirty="0" smtClean="0"/>
              <a:t> </a:t>
            </a:r>
            <a:r>
              <a:rPr lang="en-US" b="1" dirty="0"/>
              <a:t>         BHATIA, SURUCHI,MD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Basch,Corinne,MD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Brenner,Richard,MD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CHITGOPEKAR,PREETI,DDS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Adler,Frederick</a:t>
            </a:r>
            <a:r>
              <a:rPr lang="en-US" b="1" dirty="0"/>
              <a:t> W,MD           </a:t>
            </a:r>
            <a:r>
              <a:rPr lang="en-US" b="1" dirty="0" smtClean="0"/>
              <a:t> </a:t>
            </a:r>
            <a:r>
              <a:rPr lang="en-US" b="1" dirty="0"/>
              <a:t>         BHATIA,RAJIV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Bassali,Joanne,MD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Brooks,Jerry,MD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CHOU,CINNIE,MD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Adona,Lolita,FNP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BHATIA,SURUCHI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Baumeister,Lisa</a:t>
            </a:r>
            <a:r>
              <a:rPr lang="en-US" b="1" dirty="0"/>
              <a:t> M, M.D.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Brooks,Kenneth</a:t>
            </a:r>
            <a:r>
              <a:rPr lang="en-US" b="1" dirty="0"/>
              <a:t> R,MD            </a:t>
            </a:r>
            <a:r>
              <a:rPr lang="en-US" b="1" dirty="0" smtClean="0"/>
              <a:t> </a:t>
            </a:r>
            <a:r>
              <a:rPr lang="en-US" b="1" dirty="0"/>
              <a:t>         CHUA,MANUEL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Agnost,Victoria,MD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BLACK,CHRISTIAN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Beach,Courtney,MD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Brown,Candida,MD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CHUA,SAMUEL G.,MD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Aiken,J</a:t>
            </a:r>
            <a:r>
              <a:rPr lang="en-US" b="1" dirty="0"/>
              <a:t> </a:t>
            </a:r>
            <a:r>
              <a:rPr lang="en-US" b="1" dirty="0" err="1"/>
              <a:t>Lee,MD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BLAISCH,BRIAN,MD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Beadles,Kevin,MD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Brown,Tracy,MD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CHUN,KWAN,MD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Alicaway,Edgardo,MD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BLAND,GERARD,MD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Beal,Jolaine</a:t>
            </a:r>
            <a:r>
              <a:rPr lang="en-US" b="1" dirty="0"/>
              <a:t> P,MD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Brunner,Wendel,MD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CLARK,SARAH,MD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Alingog,Karen</a:t>
            </a:r>
            <a:r>
              <a:rPr lang="en-US" b="1" dirty="0"/>
              <a:t> D,MD             </a:t>
            </a:r>
            <a:r>
              <a:rPr lang="en-US" b="1" dirty="0" smtClean="0"/>
              <a:t> </a:t>
            </a:r>
            <a:r>
              <a:rPr lang="en-US" b="1" dirty="0"/>
              <a:t>         BLOCH,JOY,MD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Beauchamp,Jon,MD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Bullion,Clyde,FNP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COHEN,JESSICA,MD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Alperin,Michael,M.D</a:t>
            </a:r>
            <a:r>
              <a:rPr lang="en-US" b="1" dirty="0"/>
              <a:t>.           </a:t>
            </a:r>
            <a:r>
              <a:rPr lang="en-US" b="1" dirty="0" smtClean="0"/>
              <a:t> </a:t>
            </a:r>
            <a:r>
              <a:rPr lang="en-US" b="1" dirty="0"/>
              <a:t>         BOBLETT,BENJAMIN F,MD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Beck,Fred,MD</a:t>
            </a:r>
            <a:r>
              <a:rPr lang="en-US" b="1" dirty="0"/>
              <a:t>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Buoncristiani,Amy</a:t>
            </a:r>
            <a:r>
              <a:rPr lang="en-US" b="1" dirty="0"/>
              <a:t> C,MD         </a:t>
            </a:r>
            <a:r>
              <a:rPr lang="en-US" b="1" dirty="0" smtClean="0"/>
              <a:t> </a:t>
            </a:r>
            <a:r>
              <a:rPr lang="en-US" b="1" dirty="0"/>
              <a:t>         COKER,TIMOTHY,MD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Alves,Richard,D.D.S</a:t>
            </a:r>
            <a:r>
              <a:rPr lang="en-US" b="1" dirty="0"/>
              <a:t>.           </a:t>
            </a:r>
            <a:r>
              <a:rPr lang="en-US" b="1" dirty="0" smtClean="0"/>
              <a:t> </a:t>
            </a:r>
            <a:r>
              <a:rPr lang="en-US" b="1" dirty="0"/>
              <a:t>         BOND,BREA A,MD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Beckley,Dennis,MD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Burchett,Lawrence</a:t>
            </a:r>
            <a:r>
              <a:rPr lang="en-US" b="1" dirty="0"/>
              <a:t> R,MD         </a:t>
            </a:r>
            <a:r>
              <a:rPr lang="en-US" b="1" dirty="0" smtClean="0"/>
              <a:t> </a:t>
            </a:r>
            <a:r>
              <a:rPr lang="en-US" b="1" dirty="0"/>
              <a:t>         COLLIER,SCOTT,MD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Anderson,Wayne,DO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BOTELHO,BARBARA,MD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Beckwith,Kirk</a:t>
            </a:r>
            <a:r>
              <a:rPr lang="en-US" b="1" dirty="0"/>
              <a:t> D,MD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Burt,Karen,MD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COMINOS,EVE D,MD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Antioch,Planned</a:t>
            </a:r>
            <a:r>
              <a:rPr lang="en-US" b="1" dirty="0"/>
              <a:t> Parenthood     </a:t>
            </a:r>
            <a:r>
              <a:rPr lang="en-US" b="1" dirty="0" smtClean="0"/>
              <a:t> </a:t>
            </a:r>
            <a:r>
              <a:rPr lang="en-US" b="1" dirty="0"/>
              <a:t>         BOUA      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Bellwood,Ingrid,MD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Butler,Derrick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CORTEZ,PAUL S,MD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Appel,Jason</a:t>
            </a:r>
            <a:r>
              <a:rPr lang="en-US" b="1" dirty="0"/>
              <a:t> A,MD               </a:t>
            </a:r>
            <a:r>
              <a:rPr lang="en-US" b="1" dirty="0" smtClean="0"/>
              <a:t> </a:t>
            </a:r>
            <a:r>
              <a:rPr lang="en-US" b="1" dirty="0"/>
              <a:t>         BRANDEIS,JUDSON,MD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Berger,Christina</a:t>
            </a:r>
            <a:r>
              <a:rPr lang="en-US" b="1" dirty="0"/>
              <a:t> M,FNP         </a:t>
            </a:r>
            <a:r>
              <a:rPr lang="en-US" b="1" dirty="0" smtClean="0"/>
              <a:t> </a:t>
            </a:r>
            <a:r>
              <a:rPr lang="en-US" b="1" dirty="0"/>
              <a:t>         CABALLERO,RUBEN,FNP            </a:t>
            </a:r>
            <a:r>
              <a:rPr lang="en-US" b="1" dirty="0" smtClean="0"/>
              <a:t> </a:t>
            </a:r>
            <a:r>
              <a:rPr lang="en-US" b="1" dirty="0"/>
              <a:t>         COYLE,ALICE,MD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Applegate,Mitchell,MD</a:t>
            </a:r>
            <a:r>
              <a:rPr lang="en-US" b="1" dirty="0"/>
              <a:t>          </a:t>
            </a:r>
            <a:r>
              <a:rPr lang="en-US" b="1" dirty="0" smtClean="0"/>
              <a:t> </a:t>
            </a:r>
            <a:r>
              <a:rPr lang="en-US" b="1" dirty="0"/>
              <a:t>         BREWER,NATHAN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Bergman,Kevin</a:t>
            </a:r>
            <a:r>
              <a:rPr lang="en-US" b="1" dirty="0"/>
              <a:t> L,MD             </a:t>
            </a:r>
            <a:r>
              <a:rPr lang="en-US" b="1" dirty="0" smtClean="0"/>
              <a:t> </a:t>
            </a:r>
            <a:r>
              <a:rPr lang="en-US" b="1" dirty="0"/>
              <a:t>         CABRERA,ROLANDO,MD             </a:t>
            </a:r>
            <a:r>
              <a:rPr lang="en-US" b="1" dirty="0" smtClean="0"/>
              <a:t> </a:t>
            </a:r>
            <a:r>
              <a:rPr lang="en-US" b="1" dirty="0"/>
              <a:t>         COYNE,KIMBERLY,MD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Arana,Sonia,MD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BRIZZELL,REBECCA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Berguer,Ramon,MD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CAPPELLARI,ANN,MD              </a:t>
            </a:r>
            <a:r>
              <a:rPr lang="en-US" b="1" dirty="0" smtClean="0"/>
              <a:t> </a:t>
            </a:r>
            <a:r>
              <a:rPr lang="en-US" b="1" dirty="0"/>
              <a:t>         CREMIN,DANIEL,MD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4800"/>
            <a:ext cx="7924800" cy="556260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CROWDER,KATIE,MD                </a:t>
            </a:r>
            <a:r>
              <a:rPr lang="en-US" b="1" dirty="0" err="1" smtClean="0"/>
              <a:t>Cheng,Anthony,MD</a:t>
            </a:r>
            <a:r>
              <a:rPr lang="en-US" b="1" dirty="0" smtClean="0"/>
              <a:t>                DESAI,MANOJ                     EGLI,CATHY,MD                            </a:t>
            </a:r>
            <a:r>
              <a:rPr lang="en-US" b="1" dirty="0" err="1" smtClean="0"/>
              <a:t>Cabrales,Raquel,MD</a:t>
            </a:r>
            <a:r>
              <a:rPr lang="en-US" b="1" dirty="0" smtClean="0"/>
              <a:t>                       </a:t>
            </a:r>
            <a:r>
              <a:rPr lang="en-US" b="1" dirty="0" err="1" smtClean="0"/>
              <a:t>Cherayi</a:t>
            </a:r>
            <a:endParaRPr lang="en-US" b="1" dirty="0" smtClean="0"/>
          </a:p>
          <a:p>
            <a:r>
              <a:rPr lang="en-US" b="1" dirty="0" err="1" smtClean="0"/>
              <a:t>l,Annie,MD</a:t>
            </a:r>
            <a:r>
              <a:rPr lang="en-US" b="1" dirty="0" smtClean="0"/>
              <a:t>                        DIAZ,ANGEL,FNP                           EMERY,HELEN,MD                           </a:t>
            </a:r>
            <a:r>
              <a:rPr lang="en-US" b="1" dirty="0" err="1" smtClean="0"/>
              <a:t>Cabrera,Albert</a:t>
            </a:r>
            <a:r>
              <a:rPr lang="en-US" b="1" dirty="0" smtClean="0"/>
              <a:t>                           </a:t>
            </a:r>
            <a:r>
              <a:rPr lang="en-US" b="1" dirty="0" err="1" smtClean="0"/>
              <a:t>Chilcott,Marisha,MD</a:t>
            </a:r>
            <a:r>
              <a:rPr lang="en-US" b="1" dirty="0" smtClean="0"/>
              <a:t>                      DIAZ,NATASHA,MD                          ERBE,JOSEPH                              </a:t>
            </a:r>
            <a:r>
              <a:rPr lang="en-US" b="1" dirty="0" err="1" smtClean="0"/>
              <a:t>Cabrera,Rolando,MD</a:t>
            </a:r>
            <a:r>
              <a:rPr lang="en-US" b="1" dirty="0" smtClean="0"/>
              <a:t>                       </a:t>
            </a:r>
            <a:r>
              <a:rPr lang="en-US" b="1" dirty="0" err="1" smtClean="0"/>
              <a:t>Chinn,Francesa,MD</a:t>
            </a:r>
            <a:r>
              <a:rPr lang="en-US" b="1" dirty="0" smtClean="0"/>
              <a:t>                        DICKERSON,CHARLES,MD                     ERICKSON,ELIZABETH                       </a:t>
            </a:r>
            <a:r>
              <a:rPr lang="en-US" b="1" dirty="0" err="1" smtClean="0"/>
              <a:t>Cain,Janet</a:t>
            </a:r>
            <a:r>
              <a:rPr lang="en-US" b="1" dirty="0" smtClean="0"/>
              <a:t>                               </a:t>
            </a:r>
            <a:r>
              <a:rPr lang="en-US" b="1" dirty="0" err="1" smtClean="0"/>
              <a:t>Chipkin,David</a:t>
            </a:r>
            <a:r>
              <a:rPr lang="en-US" b="1" dirty="0" smtClean="0"/>
              <a:t> R,MD                       DO,ANH TRUNG                             ERRICO,WILLIAM R,MD                      </a:t>
            </a:r>
            <a:r>
              <a:rPr lang="en-US" b="1" dirty="0" err="1" smtClean="0"/>
              <a:t>Camodeca,Frank,DDS</a:t>
            </a:r>
            <a:r>
              <a:rPr lang="en-US" b="1" dirty="0" smtClean="0"/>
              <a:t>                       </a:t>
            </a:r>
            <a:r>
              <a:rPr lang="en-US" b="1" dirty="0" err="1" smtClean="0"/>
              <a:t>Chiu,Kwang,MD</a:t>
            </a:r>
            <a:r>
              <a:rPr lang="en-US" b="1" dirty="0" smtClean="0"/>
              <a:t>                            DODGIN,DAVID,MD                          ESCALADA,MARIA,MD                        </a:t>
            </a:r>
            <a:r>
              <a:rPr lang="en-US" b="1" dirty="0" err="1" smtClean="0"/>
              <a:t>Carey,Joseph</a:t>
            </a:r>
            <a:r>
              <a:rPr lang="en-US" b="1" dirty="0" smtClean="0"/>
              <a:t> C,MD                        </a:t>
            </a:r>
            <a:r>
              <a:rPr lang="en-US" b="1" dirty="0" err="1" smtClean="0"/>
              <a:t>Cho,Myung</a:t>
            </a:r>
            <a:r>
              <a:rPr lang="en-US" b="1" dirty="0" smtClean="0"/>
              <a:t> R,MD                         FEIERABEND SUSAN          EVELAND,JOANNA,MD                        </a:t>
            </a:r>
            <a:r>
              <a:rPr lang="en-US" b="1" dirty="0" err="1" smtClean="0"/>
              <a:t>Carin,Dorothy</a:t>
            </a:r>
            <a:r>
              <a:rPr lang="en-US" b="1" dirty="0" smtClean="0"/>
              <a:t> A.                         </a:t>
            </a:r>
            <a:r>
              <a:rPr lang="en-US" b="1" dirty="0" err="1" smtClean="0"/>
              <a:t>Chou,Cinnie,MD</a:t>
            </a:r>
            <a:r>
              <a:rPr lang="en-US" b="1" dirty="0" smtClean="0"/>
              <a:t>                           DOSANJH,SANDEEP,MD                       EYERMAN,JAMES D,MD                       </a:t>
            </a:r>
            <a:r>
              <a:rPr lang="en-US" b="1" dirty="0" err="1" smtClean="0"/>
              <a:t>Carlson,Edwin,MD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Chun,Kwan,MD</a:t>
            </a:r>
            <a:r>
              <a:rPr lang="en-US" b="1" dirty="0" smtClean="0"/>
              <a:t>                             DOSHI,BELLA A,MD                         </a:t>
            </a:r>
            <a:r>
              <a:rPr lang="en-US" b="1" dirty="0" err="1" smtClean="0"/>
              <a:t>Egli,Cathy,MD</a:t>
            </a:r>
            <a:r>
              <a:rPr lang="en-US" b="1" dirty="0" smtClean="0"/>
              <a:t>                            </a:t>
            </a:r>
            <a:r>
              <a:rPr lang="en-US" b="1" dirty="0" err="1" smtClean="0"/>
              <a:t>Carmichael,Cynthia</a:t>
            </a:r>
            <a:r>
              <a:rPr lang="en-US" b="1" dirty="0" smtClean="0"/>
              <a:t> G,MD                  </a:t>
            </a:r>
            <a:r>
              <a:rPr lang="en-US" b="1" dirty="0" err="1" smtClean="0"/>
              <a:t>Clark,Ezra,M.D</a:t>
            </a:r>
            <a:r>
              <a:rPr lang="en-US" b="1" dirty="0" smtClean="0"/>
              <a:t>.                          DUNCAN,SPENCER,MD                        </a:t>
            </a:r>
            <a:r>
              <a:rPr lang="en-US" b="1" dirty="0" err="1" smtClean="0"/>
              <a:t>Eilerman,Sallie,MD</a:t>
            </a:r>
            <a:r>
              <a:rPr lang="en-US" b="1" dirty="0" smtClean="0"/>
              <a:t>                       </a:t>
            </a:r>
            <a:r>
              <a:rPr lang="en-US" b="1" dirty="0" err="1" smtClean="0"/>
              <a:t>Carpenter,James,MD</a:t>
            </a:r>
            <a:r>
              <a:rPr lang="en-US" b="1" dirty="0" smtClean="0"/>
              <a:t>                       </a:t>
            </a:r>
            <a:r>
              <a:rPr lang="en-US" b="1" dirty="0" err="1" smtClean="0"/>
              <a:t>Cleveland,Aaron,MD</a:t>
            </a:r>
            <a:r>
              <a:rPr lang="en-US" b="1" dirty="0" smtClean="0"/>
              <a:t>                       DUNHAM,MIRIAM E,MD                       </a:t>
            </a:r>
            <a:r>
              <a:rPr lang="en-US" b="1" dirty="0" err="1" smtClean="0"/>
              <a:t>Elliff,Jo,FNP</a:t>
            </a:r>
            <a:r>
              <a:rPr lang="en-US" b="1" dirty="0" smtClean="0"/>
              <a:t>                            </a:t>
            </a:r>
            <a:r>
              <a:rPr lang="en-US" b="1" dirty="0" err="1" smtClean="0"/>
              <a:t>Carr,John</a:t>
            </a:r>
            <a:r>
              <a:rPr lang="en-US" b="1" dirty="0" smtClean="0"/>
              <a:t> A,MD                           </a:t>
            </a:r>
            <a:r>
              <a:rPr lang="en-US" b="1" dirty="0" err="1" smtClean="0"/>
              <a:t>Cohen,Jessica,MD</a:t>
            </a:r>
            <a:r>
              <a:rPr lang="en-US" b="1" dirty="0" smtClean="0"/>
              <a:t>                         DUONG,UYEN,MD                            </a:t>
            </a:r>
            <a:r>
              <a:rPr lang="en-US" b="1" dirty="0" err="1" smtClean="0"/>
              <a:t>Ellis,John,MD</a:t>
            </a:r>
            <a:r>
              <a:rPr lang="en-US" b="1" dirty="0" smtClean="0"/>
              <a:t>                            </a:t>
            </a:r>
            <a:r>
              <a:rPr lang="en-US" b="1" dirty="0" err="1" smtClean="0"/>
              <a:t>Carr,Walter,MD</a:t>
            </a:r>
            <a:r>
              <a:rPr lang="en-US" b="1" dirty="0" smtClean="0"/>
              <a:t>                           </a:t>
            </a:r>
            <a:r>
              <a:rPr lang="en-US" b="1" dirty="0" err="1" smtClean="0"/>
              <a:t>Colwell,Kate,M.D</a:t>
            </a:r>
            <a:r>
              <a:rPr lang="en-US" b="1" dirty="0" smtClean="0"/>
              <a:t>.                        </a:t>
            </a:r>
            <a:r>
              <a:rPr lang="en-US" b="1" dirty="0" err="1" smtClean="0"/>
              <a:t>Dacker,Evelin,MD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Eppolito,Lawrence</a:t>
            </a:r>
            <a:r>
              <a:rPr lang="en-US" b="1" dirty="0" smtClean="0"/>
              <a:t> J,FNP         </a:t>
            </a:r>
            <a:r>
              <a:rPr lang="en-US" b="1" dirty="0" err="1" smtClean="0"/>
              <a:t>Fentress,Matthew,MD</a:t>
            </a:r>
            <a:r>
              <a:rPr lang="en-US" b="1" dirty="0" smtClean="0"/>
              <a:t>                      </a:t>
            </a:r>
            <a:r>
              <a:rPr lang="en-US" b="1" dirty="0" err="1" smtClean="0"/>
              <a:t>Carroll,Peter,MD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Colwell,Kate,MD</a:t>
            </a:r>
            <a:r>
              <a:rPr lang="en-US" b="1" dirty="0" smtClean="0"/>
              <a:t>                          </a:t>
            </a:r>
            <a:r>
              <a:rPr lang="en-US" b="1" dirty="0" err="1" smtClean="0"/>
              <a:t>Dally,Margaret,MD</a:t>
            </a:r>
            <a:r>
              <a:rPr lang="en-US" b="1" dirty="0" smtClean="0"/>
              <a:t>                        </a:t>
            </a:r>
            <a:r>
              <a:rPr lang="en-US" b="1" dirty="0" err="1" smtClean="0"/>
              <a:t>Eveland,Joanna,MD</a:t>
            </a:r>
            <a:r>
              <a:rPr lang="en-US" b="1" dirty="0" smtClean="0"/>
              <a:t>                        </a:t>
            </a:r>
            <a:r>
              <a:rPr lang="en-US" b="1" dirty="0" err="1" smtClean="0"/>
              <a:t>Fidler,Michael,MD</a:t>
            </a:r>
            <a:r>
              <a:rPr lang="en-US" b="1" dirty="0" smtClean="0"/>
              <a:t>                        </a:t>
            </a:r>
            <a:r>
              <a:rPr lang="en-US" b="1" dirty="0" err="1" smtClean="0"/>
              <a:t>Carter,Brazell,MD</a:t>
            </a:r>
            <a:r>
              <a:rPr lang="en-US" b="1" dirty="0" smtClean="0"/>
              <a:t>                        </a:t>
            </a:r>
            <a:r>
              <a:rPr lang="en-US" b="1" dirty="0" err="1" smtClean="0"/>
              <a:t>Cominos,Eve</a:t>
            </a:r>
            <a:r>
              <a:rPr lang="en-US" b="1" dirty="0" smtClean="0"/>
              <a:t> D,MD                         </a:t>
            </a:r>
            <a:r>
              <a:rPr lang="en-US" b="1" dirty="0" err="1" smtClean="0"/>
              <a:t>Dalton,Laura,MD</a:t>
            </a:r>
            <a:r>
              <a:rPr lang="en-US" b="1" dirty="0" smtClean="0"/>
              <a:t>                          </a:t>
            </a:r>
            <a:r>
              <a:rPr lang="en-US" b="1" dirty="0" err="1" smtClean="0"/>
              <a:t>Ewing,Hope,MD</a:t>
            </a:r>
            <a:r>
              <a:rPr lang="en-US" b="1" dirty="0" smtClean="0"/>
              <a:t>                            </a:t>
            </a:r>
            <a:r>
              <a:rPr lang="en-US" b="1" dirty="0" err="1" smtClean="0"/>
              <a:t>Fielden,Jessica,MD</a:t>
            </a:r>
            <a:r>
              <a:rPr lang="en-US" b="1" dirty="0" smtClean="0"/>
              <a:t>                       </a:t>
            </a:r>
            <a:r>
              <a:rPr lang="en-US" b="1" dirty="0" err="1" smtClean="0"/>
              <a:t>Carter,Kimberly</a:t>
            </a:r>
            <a:r>
              <a:rPr lang="en-US" b="1" dirty="0" smtClean="0"/>
              <a:t> Y,MD                     </a:t>
            </a:r>
            <a:r>
              <a:rPr lang="en-US" b="1" dirty="0" err="1" smtClean="0"/>
              <a:t>Cominos,Eve</a:t>
            </a:r>
            <a:r>
              <a:rPr lang="en-US" b="1" dirty="0" smtClean="0"/>
              <a:t> D.,M.D.                      </a:t>
            </a:r>
            <a:r>
              <a:rPr lang="en-US" b="1" dirty="0" err="1" smtClean="0"/>
              <a:t>Daniels,Clark,MD</a:t>
            </a:r>
            <a:r>
              <a:rPr lang="en-US" b="1" dirty="0" smtClean="0"/>
              <a:t>                         FAREY                                    </a:t>
            </a:r>
            <a:r>
              <a:rPr lang="en-US" b="1" dirty="0" err="1" smtClean="0"/>
              <a:t>Fish,Jeremy,MD</a:t>
            </a:r>
            <a:r>
              <a:rPr lang="en-US" b="1" dirty="0" smtClean="0"/>
              <a:t>                           </a:t>
            </a:r>
            <a:r>
              <a:rPr lang="en-US" b="1" dirty="0" err="1" smtClean="0"/>
              <a:t>Casebolt,Allen,MD</a:t>
            </a:r>
            <a:r>
              <a:rPr lang="en-US" b="1" dirty="0" smtClean="0"/>
              <a:t>                        </a:t>
            </a:r>
            <a:r>
              <a:rPr lang="en-US" b="1" dirty="0" err="1" smtClean="0"/>
              <a:t>Cooperider,Larry,F.N.P</a:t>
            </a:r>
            <a:r>
              <a:rPr lang="en-US" b="1" dirty="0" smtClean="0"/>
              <a:t>.                  </a:t>
            </a:r>
            <a:r>
              <a:rPr lang="en-US" b="1" dirty="0" err="1" smtClean="0"/>
              <a:t>Daniels,Stephen</a:t>
            </a:r>
            <a:r>
              <a:rPr lang="en-US" b="1" dirty="0" smtClean="0"/>
              <a:t> J,MD                     FARMER,DONNA                             </a:t>
            </a:r>
            <a:r>
              <a:rPr lang="en-US" b="1" dirty="0" err="1" smtClean="0"/>
              <a:t>Fishel,Carol,FNP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Catalya,Esther</a:t>
            </a:r>
            <a:r>
              <a:rPr lang="en-US" b="1" dirty="0" smtClean="0"/>
              <a:t> Q,MD                      </a:t>
            </a:r>
            <a:r>
              <a:rPr lang="en-US" b="1" dirty="0" err="1" smtClean="0"/>
              <a:t>Corcoran,Martha</a:t>
            </a:r>
            <a:r>
              <a:rPr lang="en-US" b="1" dirty="0" smtClean="0"/>
              <a:t> </a:t>
            </a:r>
            <a:r>
              <a:rPr lang="en-US" b="1" dirty="0" err="1" smtClean="0"/>
              <a:t>Ellen,M.D</a:t>
            </a:r>
            <a:r>
              <a:rPr lang="en-US" b="1" dirty="0" smtClean="0"/>
              <a:t>.               </a:t>
            </a:r>
            <a:r>
              <a:rPr lang="en-US" b="1" dirty="0" err="1" smtClean="0"/>
              <a:t>Daniels,Stewart</a:t>
            </a:r>
            <a:r>
              <a:rPr lang="en-US" b="1" dirty="0" smtClean="0"/>
              <a:t> A,MD                     FARMER,DONNA,FNP                         </a:t>
            </a:r>
            <a:r>
              <a:rPr lang="en-US" b="1" dirty="0" err="1" smtClean="0"/>
              <a:t>Flores,Jose</a:t>
            </a:r>
            <a:r>
              <a:rPr lang="en-US" b="1" dirty="0" smtClean="0"/>
              <a:t> </a:t>
            </a:r>
            <a:r>
              <a:rPr lang="en-US" b="1" dirty="0" err="1" smtClean="0"/>
              <a:t>Luis,MD</a:t>
            </a:r>
            <a:r>
              <a:rPr lang="en-US" b="1" dirty="0" smtClean="0"/>
              <a:t>                      </a:t>
            </a:r>
            <a:r>
              <a:rPr lang="en-US" b="1" dirty="0" err="1" smtClean="0"/>
              <a:t>Cates,Edward,MD</a:t>
            </a:r>
            <a:r>
              <a:rPr lang="en-US" b="1" dirty="0" smtClean="0"/>
              <a:t>                          </a:t>
            </a:r>
            <a:r>
              <a:rPr lang="en-US" b="1" dirty="0" err="1" smtClean="0"/>
              <a:t>Corona,Mario,M.D</a:t>
            </a:r>
            <a:r>
              <a:rPr lang="en-US" b="1" dirty="0" smtClean="0"/>
              <a:t>.                        </a:t>
            </a:r>
            <a:r>
              <a:rPr lang="en-US" b="1" dirty="0" err="1" smtClean="0"/>
              <a:t>Dao,Huy</a:t>
            </a:r>
            <a:r>
              <a:rPr lang="en-US" b="1" dirty="0" smtClean="0"/>
              <a:t> D,MD                             FELDMAN,ROBERT MD                        </a:t>
            </a:r>
            <a:r>
              <a:rPr lang="en-US" b="1" dirty="0" err="1" smtClean="0"/>
              <a:t>Forman,Stuart,MD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Cavallaro,Grace,MD</a:t>
            </a:r>
            <a:r>
              <a:rPr lang="en-US" b="1" dirty="0" smtClean="0"/>
              <a:t>                       </a:t>
            </a:r>
            <a:r>
              <a:rPr lang="en-US" b="1" dirty="0" err="1" smtClean="0"/>
              <a:t>Corser,Nancy,F.N.P</a:t>
            </a:r>
            <a:r>
              <a:rPr lang="en-US" b="1" dirty="0" smtClean="0"/>
              <a:t>.                      </a:t>
            </a:r>
            <a:r>
              <a:rPr lang="en-US" b="1" dirty="0" err="1" smtClean="0"/>
              <a:t>David,Sheila,MD</a:t>
            </a:r>
            <a:r>
              <a:rPr lang="en-US" b="1" dirty="0" smtClean="0"/>
              <a:t>                          FLETCHER,STACY,MD                        </a:t>
            </a:r>
            <a:r>
              <a:rPr lang="en-US" b="1" dirty="0" err="1" smtClean="0"/>
              <a:t>Foster,Matthew</a:t>
            </a:r>
            <a:r>
              <a:rPr lang="en-US" b="1" dirty="0" smtClean="0"/>
              <a:t> C,MD                      </a:t>
            </a:r>
            <a:r>
              <a:rPr lang="en-US" b="1" dirty="0" err="1" smtClean="0"/>
              <a:t>Cedermaz,Heather</a:t>
            </a:r>
            <a:r>
              <a:rPr lang="en-US" b="1" dirty="0" smtClean="0"/>
              <a:t> G,FNP                   </a:t>
            </a:r>
            <a:r>
              <a:rPr lang="en-US" b="1" dirty="0" err="1" smtClean="0"/>
              <a:t>Corser,Nancy,FNP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DeSoer,Craig,MD</a:t>
            </a:r>
            <a:r>
              <a:rPr lang="en-US" b="1" dirty="0" smtClean="0"/>
              <a:t>                          FLORES,JOSEPH MD                         </a:t>
            </a:r>
            <a:r>
              <a:rPr lang="en-US" b="1" dirty="0" err="1" smtClean="0"/>
              <a:t>Franck,Sarah,FNP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Champlin,John</a:t>
            </a:r>
            <a:r>
              <a:rPr lang="en-US" b="1" dirty="0" smtClean="0"/>
              <a:t> G,MD                       </a:t>
            </a:r>
            <a:r>
              <a:rPr lang="en-US" b="1" dirty="0" err="1" smtClean="0"/>
              <a:t>Cortez,Paul</a:t>
            </a:r>
            <a:r>
              <a:rPr lang="en-US" b="1" dirty="0" smtClean="0"/>
              <a:t> S,MD                         </a:t>
            </a:r>
            <a:r>
              <a:rPr lang="en-US" b="1" dirty="0" err="1" smtClean="0"/>
              <a:t>Degnan,Kevin,MD</a:t>
            </a:r>
            <a:r>
              <a:rPr lang="en-US" b="1" dirty="0" smtClean="0"/>
              <a:t>                          FLORIO,CECILIA,MD                        </a:t>
            </a:r>
            <a:r>
              <a:rPr lang="en-US" b="1" dirty="0" err="1" smtClean="0"/>
              <a:t>Franco,Arturo</a:t>
            </a:r>
            <a:r>
              <a:rPr lang="en-US" b="1" dirty="0" smtClean="0"/>
              <a:t>                            </a:t>
            </a:r>
            <a:r>
              <a:rPr lang="en-US" b="1" dirty="0" err="1" smtClean="0"/>
              <a:t>Chan,Rodney,DPM</a:t>
            </a:r>
            <a:r>
              <a:rPr lang="en-US" b="1" dirty="0" smtClean="0"/>
              <a:t>                          </a:t>
            </a:r>
            <a:r>
              <a:rPr lang="en-US" b="1" dirty="0" err="1" smtClean="0"/>
              <a:t>Crane,Charles,M.D</a:t>
            </a:r>
            <a:r>
              <a:rPr lang="en-US" b="1" dirty="0" smtClean="0"/>
              <a:t>.                       </a:t>
            </a:r>
            <a:r>
              <a:rPr lang="en-US" b="1" dirty="0" err="1" smtClean="0"/>
              <a:t>Degnan,Nadine,MD</a:t>
            </a:r>
            <a:r>
              <a:rPr lang="en-US" b="1" dirty="0" smtClean="0"/>
              <a:t>                         FRASER-HULTHAGE,ANNA E,MD                </a:t>
            </a:r>
            <a:r>
              <a:rPr lang="en-US" b="1" dirty="0" err="1" smtClean="0"/>
              <a:t>Frank,JEFF,MD</a:t>
            </a:r>
            <a:r>
              <a:rPr lang="en-US" b="1" dirty="0" smtClean="0"/>
              <a:t>                            </a:t>
            </a:r>
            <a:r>
              <a:rPr lang="en-US" b="1" dirty="0" err="1" smtClean="0"/>
              <a:t>Chander,Jayshree</a:t>
            </a:r>
            <a:r>
              <a:rPr lang="en-US" b="1" dirty="0" smtClean="0"/>
              <a:t>, M.D.                   </a:t>
            </a:r>
            <a:r>
              <a:rPr lang="en-US" b="1" dirty="0" err="1" smtClean="0"/>
              <a:t>Crane,Charles,MD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Desai,Tushar,MD</a:t>
            </a:r>
            <a:r>
              <a:rPr lang="en-US" b="1" dirty="0" smtClean="0"/>
              <a:t>                          FRECH,LESLIE,PHD                         Fraser-</a:t>
            </a:r>
            <a:r>
              <a:rPr lang="en-US" b="1" dirty="0" err="1" smtClean="0"/>
              <a:t>Hulthage,Anna</a:t>
            </a:r>
            <a:r>
              <a:rPr lang="en-US" b="1" dirty="0" smtClean="0"/>
              <a:t> E,MD                </a:t>
            </a:r>
            <a:r>
              <a:rPr lang="en-US" b="1" dirty="0" err="1" smtClean="0"/>
              <a:t>Chang,David</a:t>
            </a:r>
            <a:r>
              <a:rPr lang="en-US" b="1" dirty="0" smtClean="0"/>
              <a:t> W,MD                         DALLY,MARGARET,MD                        </a:t>
            </a:r>
            <a:r>
              <a:rPr lang="en-US" b="1" dirty="0" err="1" smtClean="0"/>
              <a:t>Diamond,Jan,MD</a:t>
            </a:r>
            <a:r>
              <a:rPr lang="en-US" b="1" dirty="0" smtClean="0"/>
              <a:t>                           FURER,JESSICA,MD                         </a:t>
            </a:r>
            <a:r>
              <a:rPr lang="en-US" b="1" dirty="0" err="1" smtClean="0"/>
              <a:t>Frazer,Brad,MD</a:t>
            </a:r>
            <a:r>
              <a:rPr lang="en-US" b="1" dirty="0" smtClean="0"/>
              <a:t>                           </a:t>
            </a:r>
            <a:r>
              <a:rPr lang="en-US" b="1" dirty="0" err="1" smtClean="0"/>
              <a:t>Chang,Smith</a:t>
            </a:r>
            <a:r>
              <a:rPr lang="en-US" b="1" dirty="0" smtClean="0"/>
              <a:t>, M.D.                        DAO,HUY D,MD                             </a:t>
            </a:r>
            <a:r>
              <a:rPr lang="en-US" b="1" dirty="0" err="1" smtClean="0"/>
              <a:t>Diaz,Jessica,MD</a:t>
            </a:r>
            <a:r>
              <a:rPr lang="en-US" b="1" dirty="0" smtClean="0"/>
              <a:t>                          FURTADO,MARCIA LUISE,FNP                 </a:t>
            </a:r>
            <a:r>
              <a:rPr lang="en-US" b="1" dirty="0" err="1" smtClean="0"/>
              <a:t>Fruman,Neil</a:t>
            </a:r>
            <a:r>
              <a:rPr lang="en-US" b="1" dirty="0" smtClean="0"/>
              <a:t> S,MD                         </a:t>
            </a:r>
            <a:r>
              <a:rPr lang="en-US" b="1" dirty="0" err="1" smtClean="0"/>
              <a:t>Chang,Tsu-Weng</a:t>
            </a:r>
            <a:r>
              <a:rPr lang="en-US" b="1" dirty="0" smtClean="0"/>
              <a:t> </a:t>
            </a:r>
            <a:r>
              <a:rPr lang="en-US" b="1" dirty="0" err="1" smtClean="0"/>
              <a:t>Dubuene,MD</a:t>
            </a:r>
            <a:r>
              <a:rPr lang="en-US" b="1" dirty="0" smtClean="0"/>
              <a:t>                DASARI,RAJ                               </a:t>
            </a:r>
            <a:r>
              <a:rPr lang="en-US" b="1" dirty="0" err="1" smtClean="0"/>
              <a:t>Dooley,Diane,M.D</a:t>
            </a:r>
            <a:r>
              <a:rPr lang="en-US" b="1" dirty="0" smtClean="0"/>
              <a:t>.                        </a:t>
            </a:r>
            <a:r>
              <a:rPr lang="en-US" b="1" dirty="0" err="1" smtClean="0"/>
              <a:t>Faivre,Scott</a:t>
            </a:r>
            <a:r>
              <a:rPr lang="en-US" b="1" dirty="0" smtClean="0"/>
              <a:t> R,DDS                       </a:t>
            </a:r>
            <a:r>
              <a:rPr lang="en-US" b="1" dirty="0" err="1" smtClean="0"/>
              <a:t>Furtado,Marcia</a:t>
            </a:r>
            <a:r>
              <a:rPr lang="en-US" b="1" dirty="0" smtClean="0"/>
              <a:t> </a:t>
            </a:r>
            <a:r>
              <a:rPr lang="en-US" b="1" dirty="0" err="1" smtClean="0"/>
              <a:t>Luise,FNP</a:t>
            </a:r>
            <a:r>
              <a:rPr lang="en-US" b="1" dirty="0" smtClean="0"/>
              <a:t>                 </a:t>
            </a:r>
            <a:r>
              <a:rPr lang="en-US" b="1" dirty="0" err="1" smtClean="0"/>
              <a:t>Chapman,Michelle,MD</a:t>
            </a:r>
            <a:r>
              <a:rPr lang="en-US" b="1" dirty="0" smtClean="0"/>
              <a:t>                      DASARI,RAJ,MD                            </a:t>
            </a:r>
            <a:r>
              <a:rPr lang="en-US" b="1" dirty="0" err="1" smtClean="0"/>
              <a:t>Dooley,Diane,MD</a:t>
            </a:r>
            <a:r>
              <a:rPr lang="en-US" b="1" dirty="0" smtClean="0"/>
              <a:t>                          </a:t>
            </a:r>
            <a:r>
              <a:rPr lang="en-US" b="1" dirty="0" err="1" smtClean="0"/>
              <a:t>Fajana,Olayinka,MD</a:t>
            </a:r>
            <a:r>
              <a:rPr lang="en-US" b="1" dirty="0" smtClean="0"/>
              <a:t>                       GEE,JOHN                                 </a:t>
            </a:r>
            <a:r>
              <a:rPr lang="en-US" b="1" dirty="0" err="1" smtClean="0"/>
              <a:t>Chappel,E</a:t>
            </a:r>
            <a:r>
              <a:rPr lang="en-US" b="1" dirty="0" smtClean="0"/>
              <a:t> </a:t>
            </a:r>
            <a:r>
              <a:rPr lang="en-US" b="1" dirty="0" err="1" smtClean="0"/>
              <a:t>Thomas,MD</a:t>
            </a:r>
            <a:r>
              <a:rPr lang="en-US" b="1" dirty="0" smtClean="0"/>
              <a:t>                      DAVIS,BRIAN,MD                           </a:t>
            </a:r>
            <a:r>
              <a:rPr lang="en-US" b="1" dirty="0" err="1" smtClean="0"/>
              <a:t>Dorado,Francisco,MD</a:t>
            </a:r>
            <a:r>
              <a:rPr lang="en-US" b="1" dirty="0" smtClean="0"/>
              <a:t>                      </a:t>
            </a:r>
            <a:r>
              <a:rPr lang="en-US" b="1" dirty="0" err="1" smtClean="0"/>
              <a:t>Farey,Krista,MD</a:t>
            </a:r>
            <a:r>
              <a:rPr lang="en-US" b="1" dirty="0" smtClean="0"/>
              <a:t>                          GEE,JULIUS W,DO                          </a:t>
            </a:r>
            <a:r>
              <a:rPr lang="en-US" b="1" dirty="0" err="1" smtClean="0"/>
              <a:t>Chatten-Brown,Justin,MD</a:t>
            </a:r>
            <a:r>
              <a:rPr lang="en-US" b="1" dirty="0" smtClean="0"/>
              <a:t>                  DAVIS,SUZANNE,MD                         </a:t>
            </a:r>
            <a:r>
              <a:rPr lang="en-US" b="1" dirty="0" err="1" smtClean="0"/>
              <a:t>Dosanjh,Sandeep</a:t>
            </a:r>
            <a:r>
              <a:rPr lang="en-US" b="1" dirty="0" smtClean="0"/>
              <a:t> K,MD                     </a:t>
            </a:r>
            <a:r>
              <a:rPr lang="en-US" b="1" dirty="0" err="1" smtClean="0"/>
              <a:t>Farmer,DONNA,FNP</a:t>
            </a:r>
            <a:r>
              <a:rPr lang="en-US" b="1" dirty="0" smtClean="0"/>
              <a:t>                         GILBERT,JOHN I                           </a:t>
            </a:r>
            <a:r>
              <a:rPr lang="en-US" b="1" dirty="0" err="1" smtClean="0"/>
              <a:t>Chavez,Christina</a:t>
            </a:r>
            <a:r>
              <a:rPr lang="en-US" b="1" dirty="0" smtClean="0"/>
              <a:t>                         DAWLEY,COURTNEY A,MD                     </a:t>
            </a:r>
            <a:r>
              <a:rPr lang="en-US" b="1" dirty="0" err="1" smtClean="0"/>
              <a:t>Dowling,James,MD</a:t>
            </a:r>
            <a:r>
              <a:rPr lang="en-US" b="1" dirty="0" smtClean="0"/>
              <a:t>                         </a:t>
            </a:r>
            <a:r>
              <a:rPr lang="en-US" b="1" dirty="0" err="1" smtClean="0"/>
              <a:t>Farnitano,Christopher,MD</a:t>
            </a:r>
            <a:r>
              <a:rPr lang="en-US" b="1" dirty="0" smtClean="0"/>
              <a:t>                 GIRI,VASANTA,MD                          </a:t>
            </a:r>
            <a:r>
              <a:rPr lang="en-US" b="1" dirty="0" err="1" smtClean="0"/>
              <a:t>Chavez,Frances,MD</a:t>
            </a:r>
            <a:r>
              <a:rPr lang="en-US" b="1" dirty="0" smtClean="0"/>
              <a:t>                        DEHLINGER,MAIA,FNP                       </a:t>
            </a:r>
            <a:r>
              <a:rPr lang="en-US" b="1" dirty="0" err="1" smtClean="0"/>
              <a:t>Duir,Kimberley,MD</a:t>
            </a:r>
            <a:r>
              <a:rPr lang="en-US" b="1" dirty="0" smtClean="0"/>
              <a:t>                        </a:t>
            </a:r>
            <a:r>
              <a:rPr lang="en-US" b="1" dirty="0" err="1" smtClean="0"/>
              <a:t>Feierabend,Susan</a:t>
            </a:r>
            <a:r>
              <a:rPr lang="en-US" b="1" dirty="0" smtClean="0"/>
              <a:t>                         GLEGHORN,ELIZABETH,E,MD                  </a:t>
            </a:r>
            <a:r>
              <a:rPr lang="en-US" b="1" dirty="0" err="1" smtClean="0"/>
              <a:t>Chavez,Patricio,MD</a:t>
            </a:r>
            <a:r>
              <a:rPr lang="en-US" b="1" dirty="0" smtClean="0"/>
              <a:t>                       DENHERDER,DEBRA,MD                       ECHOLS,JOHN C,MD                         </a:t>
            </a:r>
            <a:r>
              <a:rPr lang="en-US" b="1" dirty="0" err="1" smtClean="0"/>
              <a:t>Feierabend,Susan,MD</a:t>
            </a:r>
            <a:r>
              <a:rPr lang="en-US" b="1" dirty="0" smtClean="0"/>
              <a:t>                      GODZICH,MICAELA C,MD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r>
              <a:rPr lang="en-US" b="1" dirty="0"/>
              <a:t> GOLDIN,MARK,MD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Gordon,Amy</a:t>
            </a:r>
            <a:r>
              <a:rPr lang="en-US" b="1" dirty="0"/>
              <a:t> S,M.D.              </a:t>
            </a:r>
            <a:r>
              <a:rPr lang="en-US" b="1" dirty="0" smtClean="0"/>
              <a:t> </a:t>
            </a:r>
            <a:r>
              <a:rPr lang="en-US" b="1" dirty="0"/>
              <a:t>         HINES,PAMELA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Hearst,David,MD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Hurtado,Martin,MD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GONZALEZ,DIANE,MD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Goren,Alvin,MD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HINMAN,PRISCILLA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Hejinian,Anna,M.D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JACKSON,JONATHAN,MD            </a:t>
            </a:r>
            <a:r>
              <a:rPr lang="en-US" b="1" dirty="0" smtClean="0"/>
              <a:t> </a:t>
            </a:r>
            <a:r>
              <a:rPr lang="en-US" b="1" dirty="0"/>
              <a:t>         GORDON,NAYVIN, 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Gorodetsky,Alexander,M.D</a:t>
            </a:r>
            <a:r>
              <a:rPr lang="en-US" b="1" dirty="0"/>
              <a:t>.      </a:t>
            </a:r>
            <a:r>
              <a:rPr lang="en-US" b="1" dirty="0" smtClean="0"/>
              <a:t> </a:t>
            </a:r>
            <a:r>
              <a:rPr lang="en-US" b="1" dirty="0"/>
              <a:t>         HINMAN,PRISCILLA,MD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Helmstein,Jean,FNP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JACOBSEN,TORSTEN P,MD          </a:t>
            </a:r>
            <a:r>
              <a:rPr lang="en-US" b="1" dirty="0" smtClean="0"/>
              <a:t> </a:t>
            </a:r>
            <a:r>
              <a:rPr lang="en-US" b="1" dirty="0"/>
              <a:t>         GRAHAM,OLIVER Z,MD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Gould,John</a:t>
            </a:r>
            <a:r>
              <a:rPr lang="en-US" b="1" dirty="0"/>
              <a:t> E.,M.D.             </a:t>
            </a:r>
            <a:r>
              <a:rPr lang="en-US" b="1" dirty="0" smtClean="0"/>
              <a:t> </a:t>
            </a:r>
            <a:r>
              <a:rPr lang="en-US" b="1" dirty="0"/>
              <a:t>         HJORTSVANG,ERICK,MD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Henderson,Ellen,MD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JAN,BRIAN A                    </a:t>
            </a:r>
            <a:r>
              <a:rPr lang="en-US" b="1" dirty="0" smtClean="0"/>
              <a:t> </a:t>
            </a:r>
            <a:r>
              <a:rPr lang="en-US" b="1" dirty="0"/>
              <a:t>         GREEN,ANGELIQUE, 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Graham,Regina</a:t>
            </a:r>
            <a:r>
              <a:rPr lang="en-US" b="1" dirty="0"/>
              <a:t> R,MD             </a:t>
            </a:r>
            <a:r>
              <a:rPr lang="en-US" b="1" dirty="0" smtClean="0"/>
              <a:t> </a:t>
            </a:r>
            <a:r>
              <a:rPr lang="en-US" b="1" dirty="0"/>
              <a:t>         HO,MINH,MD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Henderson,Lorre,MD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JELTEN,GERI                    </a:t>
            </a:r>
            <a:r>
              <a:rPr lang="en-US" b="1" dirty="0" smtClean="0"/>
              <a:t> </a:t>
            </a:r>
            <a:r>
              <a:rPr lang="en-US" b="1" dirty="0"/>
              <a:t>         GREEN,JON,MD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Graves,Gretchen</a:t>
            </a:r>
            <a:r>
              <a:rPr lang="en-US" b="1" dirty="0"/>
              <a:t> D,MD           </a:t>
            </a:r>
            <a:r>
              <a:rPr lang="en-US" b="1" dirty="0" smtClean="0"/>
              <a:t> </a:t>
            </a:r>
            <a:r>
              <a:rPr lang="en-US" b="1" dirty="0"/>
              <a:t>         HOFFMAN,WILLIAM Y,MD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Henson,Jennifer,MD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JENKINS,SHEILA,MD              </a:t>
            </a:r>
            <a:r>
              <a:rPr lang="en-US" b="1" dirty="0" smtClean="0"/>
              <a:t> </a:t>
            </a:r>
            <a:r>
              <a:rPr lang="en-US" b="1" dirty="0"/>
              <a:t>         GREEN,TRINH,MD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Graves,Gretchen</a:t>
            </a:r>
            <a:r>
              <a:rPr lang="en-US" b="1" dirty="0"/>
              <a:t> D.,M.D.        </a:t>
            </a:r>
            <a:r>
              <a:rPr lang="en-US" b="1" dirty="0" smtClean="0"/>
              <a:t> </a:t>
            </a:r>
            <a:r>
              <a:rPr lang="en-US" b="1" dirty="0"/>
              <a:t>         HOFFMANN,DONALD,MD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Herbst,Mark</a:t>
            </a:r>
            <a:r>
              <a:rPr lang="en-US" b="1" dirty="0"/>
              <a:t> D,MD               </a:t>
            </a:r>
            <a:r>
              <a:rPr lang="en-US" b="1" dirty="0" smtClean="0"/>
              <a:t> </a:t>
            </a:r>
            <a:r>
              <a:rPr lang="en-US" b="1" dirty="0"/>
              <a:t>         JENKINS,WILLIAM,MD             </a:t>
            </a:r>
            <a:r>
              <a:rPr lang="en-US" b="1" dirty="0" smtClean="0"/>
              <a:t> </a:t>
            </a:r>
            <a:r>
              <a:rPr lang="en-US" b="1" dirty="0"/>
              <a:t>         GRIESAU,BARBARA,FNP            </a:t>
            </a:r>
            <a:r>
              <a:rPr lang="en-US" b="1" dirty="0" smtClean="0"/>
              <a:t> </a:t>
            </a:r>
            <a:r>
              <a:rPr lang="en-US" b="1" dirty="0"/>
              <a:t>         Graves-</a:t>
            </a:r>
            <a:r>
              <a:rPr lang="en-US" b="1" dirty="0" err="1"/>
              <a:t>Matthews,Mcheko,M.D</a:t>
            </a:r>
            <a:r>
              <a:rPr lang="en-US" b="1" dirty="0"/>
              <a:t>.    </a:t>
            </a:r>
            <a:r>
              <a:rPr lang="en-US" b="1" dirty="0" smtClean="0"/>
              <a:t> </a:t>
            </a:r>
            <a:r>
              <a:rPr lang="en-US" b="1" dirty="0"/>
              <a:t>         HOFSTADLER,GUENTER,MD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Hernandez,Estela,MD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JEUNG,JOAN J,MD                </a:t>
            </a:r>
            <a:r>
              <a:rPr lang="en-US" b="1" dirty="0" smtClean="0"/>
              <a:t> </a:t>
            </a:r>
            <a:r>
              <a:rPr lang="en-US" b="1" dirty="0"/>
              <a:t>         GRIMES,GARY,MD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Green,Trinh</a:t>
            </a:r>
            <a:r>
              <a:rPr lang="en-US" b="1" dirty="0"/>
              <a:t> M,MD               </a:t>
            </a:r>
            <a:r>
              <a:rPr lang="en-US" b="1" dirty="0" smtClean="0"/>
              <a:t> </a:t>
            </a:r>
            <a:r>
              <a:rPr lang="en-US" b="1" dirty="0"/>
              <a:t>HOLMES,MICHELLE,MD             </a:t>
            </a:r>
            <a:r>
              <a:rPr lang="en-US" b="1" dirty="0" smtClean="0"/>
              <a:t> </a:t>
            </a:r>
            <a:r>
              <a:rPr lang="en-US" b="1" dirty="0"/>
              <a:t>         Hernandez-</a:t>
            </a:r>
            <a:r>
              <a:rPr lang="en-US" b="1" dirty="0" err="1"/>
              <a:t>Lopez,Maria,MD</a:t>
            </a:r>
            <a:r>
              <a:rPr lang="en-US" b="1" dirty="0"/>
              <a:t>       </a:t>
            </a:r>
            <a:r>
              <a:rPr lang="en-US" b="1" dirty="0" smtClean="0"/>
              <a:t> </a:t>
            </a:r>
            <a:r>
              <a:rPr lang="en-US" b="1" dirty="0"/>
              <a:t>         JIANG,XIAOHUA,MD               </a:t>
            </a:r>
            <a:r>
              <a:rPr lang="en-US" b="1" dirty="0" smtClean="0"/>
              <a:t> </a:t>
            </a:r>
            <a:r>
              <a:rPr lang="en-US" b="1" dirty="0"/>
              <a:t>         GRIMES,JANET,MD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Greenberg,Steven</a:t>
            </a:r>
            <a:r>
              <a:rPr lang="en-US" b="1" dirty="0"/>
              <a:t> A.            </a:t>
            </a:r>
            <a:r>
              <a:rPr lang="en-US" b="1" dirty="0" smtClean="0"/>
              <a:t> </a:t>
            </a:r>
            <a:r>
              <a:rPr lang="en-US" b="1" dirty="0"/>
              <a:t>         HOOD,ROBERT,MD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Herrera,Lionel,MD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JOHNSON,GWENDOLYN,MD           </a:t>
            </a:r>
            <a:r>
              <a:rPr lang="en-US" b="1" dirty="0" smtClean="0"/>
              <a:t> </a:t>
            </a:r>
            <a:r>
              <a:rPr lang="en-US" b="1" dirty="0"/>
              <a:t>         GRISHAM,JULIE,MD               </a:t>
            </a:r>
            <a:r>
              <a:rPr lang="en-US" b="1" dirty="0" smtClean="0"/>
              <a:t> </a:t>
            </a:r>
            <a:r>
              <a:rPr lang="en-US" b="1" dirty="0"/>
              <a:t>        </a:t>
            </a:r>
            <a:r>
              <a:rPr lang="en-US" b="1" dirty="0" err="1"/>
              <a:t>Grimes,Janet</a:t>
            </a:r>
            <a:r>
              <a:rPr lang="en-US" b="1" dirty="0"/>
              <a:t> M,MD              </a:t>
            </a:r>
            <a:r>
              <a:rPr lang="en-US" b="1" dirty="0" smtClean="0"/>
              <a:t> </a:t>
            </a:r>
            <a:r>
              <a:rPr lang="en-US" b="1" dirty="0"/>
              <a:t>         HOPKINS,J,M.D.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Higgins,Cheryl,FNP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JONASDOTTIR,SOFFIA,MD          </a:t>
            </a:r>
            <a:r>
              <a:rPr lang="en-US" b="1" dirty="0" smtClean="0"/>
              <a:t> </a:t>
            </a:r>
            <a:r>
              <a:rPr lang="en-US" b="1" dirty="0"/>
              <a:t>         GROSS,JOEL,MD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Grondahl,Joseph</a:t>
            </a:r>
            <a:r>
              <a:rPr lang="en-US" b="1" dirty="0"/>
              <a:t> M,MD           </a:t>
            </a:r>
            <a:r>
              <a:rPr lang="en-US" b="1" dirty="0" smtClean="0"/>
              <a:t> </a:t>
            </a:r>
            <a:r>
              <a:rPr lang="en-US" b="1" dirty="0"/>
              <a:t>         HOPKINS,JAMES M,MD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Hilaman,Brad</a:t>
            </a:r>
            <a:r>
              <a:rPr lang="en-US" b="1" dirty="0"/>
              <a:t> L,MD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Jacobs,Beverly,FNP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GROSS,LAURA MD                 </a:t>
            </a:r>
            <a:r>
              <a:rPr lang="en-US" b="1" dirty="0" smtClean="0"/>
              <a:t> </a:t>
            </a:r>
            <a:r>
              <a:rPr lang="en-US" b="1" dirty="0"/>
              <a:t>         HAGLUND,KIMBERLEY,MD           </a:t>
            </a:r>
            <a:r>
              <a:rPr lang="en-US" b="1" dirty="0" smtClean="0"/>
              <a:t> </a:t>
            </a:r>
            <a:r>
              <a:rPr lang="en-US" b="1" dirty="0"/>
              <a:t>         HOWARD,RENEE,MD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Hilty,Jill,M.D</a:t>
            </a:r>
            <a:r>
              <a:rPr lang="en-US" b="1" dirty="0"/>
              <a:t>.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Jacobs,Jeffrey,MD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GROSS,LAURA,MD                 </a:t>
            </a:r>
            <a:r>
              <a:rPr lang="en-US" b="1" dirty="0" smtClean="0"/>
              <a:t> </a:t>
            </a:r>
            <a:r>
              <a:rPr lang="en-US" b="1" dirty="0"/>
              <a:t>         HAHN,DAVID,DO                  </a:t>
            </a:r>
            <a:r>
              <a:rPr lang="en-US" b="1" dirty="0" smtClean="0"/>
              <a:t> </a:t>
            </a:r>
            <a:r>
              <a:rPr lang="en-US" b="1" dirty="0"/>
              <a:t>         HSIEH,CHARLOTTE,MD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Hiner,Sharon,MD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Jacobs,Lyn</a:t>
            </a:r>
            <a:r>
              <a:rPr lang="en-US" b="1" dirty="0"/>
              <a:t>                     </a:t>
            </a:r>
            <a:r>
              <a:rPr lang="en-US" b="1" dirty="0" smtClean="0"/>
              <a:t> </a:t>
            </a:r>
            <a:r>
              <a:rPr lang="en-US" b="1" dirty="0"/>
              <a:t>         GROSSFELD,JODI                 </a:t>
            </a:r>
            <a:r>
              <a:rPr lang="en-US" b="1" dirty="0" smtClean="0"/>
              <a:t> </a:t>
            </a:r>
            <a:r>
              <a:rPr lang="en-US" b="1" dirty="0"/>
              <a:t>         HALPIN,TIM,MD                  </a:t>
            </a:r>
            <a:r>
              <a:rPr lang="en-US" b="1" dirty="0" smtClean="0"/>
              <a:t> </a:t>
            </a:r>
            <a:r>
              <a:rPr lang="en-US" b="1" dirty="0"/>
              <a:t>         HSU,CARL, 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Hines,Pamela,M.D</a:t>
            </a:r>
            <a:r>
              <a:rPr lang="en-US" b="1" dirty="0"/>
              <a:t>.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Jagust,William,MD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GROSSNICKLE,ELLEN,MD           </a:t>
            </a:r>
            <a:r>
              <a:rPr lang="en-US" b="1" dirty="0" smtClean="0"/>
              <a:t> </a:t>
            </a:r>
            <a:r>
              <a:rPr lang="en-US" b="1" dirty="0"/>
              <a:t>         HAMILTON JR,GEORGE,MD          </a:t>
            </a:r>
            <a:r>
              <a:rPr lang="en-US" b="1" dirty="0" smtClean="0"/>
              <a:t> </a:t>
            </a:r>
            <a:r>
              <a:rPr lang="en-US" b="1" dirty="0"/>
              <a:t>         HUBIAK,MELISSA,MD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Hines,Pamela,MD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Jain,Nidhi,MD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GWALANI,TULSIDAS,MD            </a:t>
            </a:r>
            <a:r>
              <a:rPr lang="en-US" b="1" dirty="0" smtClean="0"/>
              <a:t> </a:t>
            </a:r>
            <a:r>
              <a:rPr lang="en-US" b="1" dirty="0"/>
              <a:t>         HANLIN,DOUGLAS,MD              </a:t>
            </a:r>
            <a:r>
              <a:rPr lang="en-US" b="1" dirty="0" smtClean="0"/>
              <a:t> </a:t>
            </a:r>
            <a:r>
              <a:rPr lang="en-US" b="1" dirty="0"/>
              <a:t>         HUMELBAUGH,GIA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Hinman,Priscilla,M.D</a:t>
            </a:r>
            <a:r>
              <a:rPr lang="en-US" b="1" dirty="0"/>
              <a:t>.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Javaheri,Shahin</a:t>
            </a:r>
            <a:r>
              <a:rPr lang="en-US" b="1" dirty="0"/>
              <a:t> M,MD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Gallegos,Emmanuel</a:t>
            </a:r>
            <a:r>
              <a:rPr lang="en-US" b="1" dirty="0"/>
              <a:t> L,M.D.       </a:t>
            </a:r>
            <a:r>
              <a:rPr lang="en-US" b="1" dirty="0" smtClean="0"/>
              <a:t> </a:t>
            </a:r>
            <a:r>
              <a:rPr lang="en-US" b="1" dirty="0"/>
              <a:t>         HANSEN,ANNIKEN,MD              </a:t>
            </a:r>
            <a:r>
              <a:rPr lang="en-US" b="1" dirty="0" smtClean="0"/>
              <a:t> </a:t>
            </a:r>
            <a:r>
              <a:rPr lang="en-US" b="1" dirty="0"/>
              <a:t>         HUYNH,HUONG,MD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Hinman,Priscilla,MD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Jayasekera,Neil</a:t>
            </a:r>
            <a:r>
              <a:rPr lang="en-US" b="1" dirty="0"/>
              <a:t> S,MD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Gee,Lance,MD</a:t>
            </a:r>
            <a:r>
              <a:rPr lang="en-US" b="1" dirty="0"/>
              <a:t>                   </a:t>
            </a:r>
            <a:r>
              <a:rPr lang="en-US" b="1" dirty="0" smtClean="0"/>
              <a:t> </a:t>
            </a:r>
            <a:r>
              <a:rPr lang="en-US" b="1" dirty="0"/>
              <a:t>         HANSEN,ERICA D,MD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Haglund,Kimberley,MD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Ho,Ada</a:t>
            </a:r>
            <a:r>
              <a:rPr lang="en-US" b="1" dirty="0"/>
              <a:t> M,MD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Jayasekera,Neil,MD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George,Lily,MD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HARMATZ,PAUL R,MD              </a:t>
            </a:r>
            <a:r>
              <a:rPr lang="en-US" b="1" dirty="0" smtClean="0"/>
              <a:t> </a:t>
            </a:r>
            <a:r>
              <a:rPr lang="en-US" b="1" dirty="0"/>
              <a:t>         Hamilton </a:t>
            </a:r>
            <a:r>
              <a:rPr lang="en-US" b="1" dirty="0" err="1"/>
              <a:t>Jr,George</a:t>
            </a:r>
            <a:r>
              <a:rPr lang="en-US" b="1" dirty="0"/>
              <a:t> E,MD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Ho,Delphine</a:t>
            </a:r>
            <a:r>
              <a:rPr lang="en-US" b="1" dirty="0"/>
              <a:t> K,MD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Johnson,Alonza,M.D</a:t>
            </a:r>
            <a:r>
              <a:rPr lang="en-US" b="1" dirty="0"/>
              <a:t>.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Gerardi,William,M.D</a:t>
            </a:r>
            <a:r>
              <a:rPr lang="en-US" b="1" dirty="0"/>
              <a:t>.           </a:t>
            </a:r>
            <a:r>
              <a:rPr lang="en-US" b="1" dirty="0" smtClean="0"/>
              <a:t> </a:t>
            </a:r>
            <a:r>
              <a:rPr lang="en-US" b="1" dirty="0"/>
              <a:t>         HARRISON,STEVEN,MD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Hamilton,Gwendolyn,M.D</a:t>
            </a:r>
            <a:r>
              <a:rPr lang="en-US" b="1" dirty="0"/>
              <a:t>.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Hobert,D</a:t>
            </a:r>
            <a:r>
              <a:rPr lang="en-US" b="1" dirty="0"/>
              <a:t> </a:t>
            </a:r>
            <a:r>
              <a:rPr lang="en-US" b="1" dirty="0" err="1"/>
              <a:t>Kent,MD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Johnson,David,M.D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Ghori,Imtiaz</a:t>
            </a:r>
            <a:r>
              <a:rPr lang="en-US" b="1" dirty="0"/>
              <a:t>                   </a:t>
            </a:r>
            <a:r>
              <a:rPr lang="en-US" b="1" dirty="0" smtClean="0"/>
              <a:t> </a:t>
            </a:r>
            <a:r>
              <a:rPr lang="en-US" b="1" dirty="0"/>
              <a:t>         HASTINGS,JACK,DDS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Hamilton,Gwendolyn,MD</a:t>
            </a:r>
            <a:r>
              <a:rPr lang="en-US" b="1" dirty="0"/>
              <a:t>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Hofstadler,Guenter</a:t>
            </a:r>
            <a:r>
              <a:rPr lang="en-US" b="1" dirty="0"/>
              <a:t> W,MD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Johnson,Gwendolyn,M.D</a:t>
            </a:r>
            <a:r>
              <a:rPr lang="en-US" b="1" dirty="0"/>
              <a:t>.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Ghori,Imtiaz,MD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HAY,SUNATHARA,DO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Hammond,Geffrey,MD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Hogness,Christopher,MD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Johnson,Robert</a:t>
            </a:r>
            <a:r>
              <a:rPr lang="en-US" b="1" dirty="0"/>
              <a:t> N.,M.D.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Ghotbi,Mo,M.D</a:t>
            </a:r>
            <a:r>
              <a:rPr lang="en-US" b="1" dirty="0"/>
              <a:t>.                 </a:t>
            </a:r>
            <a:r>
              <a:rPr lang="en-US" b="1" dirty="0" smtClean="0"/>
              <a:t> </a:t>
            </a:r>
            <a:r>
              <a:rPr lang="en-US" b="1" dirty="0"/>
              <a:t>         HAYES,DEBORAH,MD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Hansen,Anniken</a:t>
            </a:r>
            <a:r>
              <a:rPr lang="en-US" b="1" dirty="0"/>
              <a:t> B,MD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Holbrook,Helene,FNP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Johnson,William,M.D</a:t>
            </a:r>
            <a:r>
              <a:rPr lang="en-US" b="1" dirty="0"/>
              <a:t>.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Gilbert,Arnold,M.D</a:t>
            </a:r>
            <a:r>
              <a:rPr lang="en-US" b="1" dirty="0"/>
              <a:t>.            </a:t>
            </a:r>
            <a:r>
              <a:rPr lang="en-US" b="1" dirty="0" smtClean="0"/>
              <a:t> </a:t>
            </a:r>
            <a:r>
              <a:rPr lang="en-US" b="1" dirty="0"/>
              <a:t>         HEANEY,DANIEL,MD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Hansen,Erica</a:t>
            </a:r>
            <a:r>
              <a:rPr lang="en-US" b="1" dirty="0"/>
              <a:t> D,MD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Holmes,Michelle</a:t>
            </a:r>
            <a:r>
              <a:rPr lang="en-US" b="1" dirty="0"/>
              <a:t> M,MD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Johnson,Yeva</a:t>
            </a:r>
            <a:r>
              <a:rPr lang="en-US" b="1" dirty="0"/>
              <a:t>, M.D.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Gillis,Lesley</a:t>
            </a:r>
            <a:r>
              <a:rPr lang="en-US" b="1" dirty="0"/>
              <a:t> A,FNP            </a:t>
            </a:r>
            <a:r>
              <a:rPr lang="en-US" b="1" dirty="0" smtClean="0"/>
              <a:t> </a:t>
            </a:r>
            <a:r>
              <a:rPr lang="en-US" b="1" dirty="0"/>
              <a:t>         HEISLER,STEPHEN,MD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Hanson,Kenneth,OD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Hopkins,James</a:t>
            </a:r>
            <a:r>
              <a:rPr lang="en-US" b="1" dirty="0"/>
              <a:t> M,DO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Jolton,Francine,M.D</a:t>
            </a:r>
            <a:r>
              <a:rPr lang="en-US" b="1" dirty="0"/>
              <a:t>.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Gladden,Jennifer,MD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HELLMAN-WYLIE,CYNTHIA,FNP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Harris,Charles</a:t>
            </a:r>
            <a:r>
              <a:rPr lang="en-US" b="1" dirty="0"/>
              <a:t> R,MD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Howard,Phyllis,FNP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Jolton,Francine,MD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Glatt,Patricia,M.D</a:t>
            </a:r>
            <a:r>
              <a:rPr lang="en-US" b="1" dirty="0"/>
              <a:t>.            </a:t>
            </a:r>
            <a:r>
              <a:rPr lang="en-US" b="1" dirty="0" smtClean="0"/>
              <a:t> </a:t>
            </a:r>
            <a:r>
              <a:rPr lang="en-US" b="1" dirty="0"/>
              <a:t>         HELMSTEIN,JEAN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Harris,Charles,MD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Hsieh,Charlotte</a:t>
            </a:r>
            <a:r>
              <a:rPr lang="en-US" b="1" dirty="0"/>
              <a:t> J,MD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Jones,Anthony</a:t>
            </a:r>
            <a:r>
              <a:rPr lang="en-US" b="1" dirty="0"/>
              <a:t> E,MD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Glatt,Patricia,MD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HENCH,ANNE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Harris,Homer</a:t>
            </a:r>
            <a:r>
              <a:rPr lang="en-US" b="1" dirty="0"/>
              <a:t> W,MD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Hsu,Carmen,MD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Jones,Jeffrey,M.D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Godzich,Micaela</a:t>
            </a:r>
            <a:r>
              <a:rPr lang="en-US" b="1" dirty="0"/>
              <a:t> C,MD           </a:t>
            </a:r>
            <a:r>
              <a:rPr lang="en-US" b="1" dirty="0" smtClean="0"/>
              <a:t> </a:t>
            </a:r>
            <a:r>
              <a:rPr lang="en-US" b="1" dirty="0"/>
              <a:t>         HERNANDEZ,ESTELA,MD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Harvey,Ann,MD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Hsu,Hwei-Jung,MD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Jones,Kenneth</a:t>
            </a:r>
            <a:r>
              <a:rPr lang="en-US" b="1" dirty="0"/>
              <a:t> L,MD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Goldstein,David</a:t>
            </a:r>
            <a:r>
              <a:rPr lang="en-US" b="1" dirty="0"/>
              <a:t> N,MD           </a:t>
            </a:r>
            <a:r>
              <a:rPr lang="en-US" b="1" dirty="0" smtClean="0"/>
              <a:t> </a:t>
            </a:r>
            <a:r>
              <a:rPr lang="en-US" b="1" dirty="0"/>
              <a:t>         HERRON,SHERYL,FNP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Hass,Leif</a:t>
            </a:r>
            <a:r>
              <a:rPr lang="en-US" b="1" dirty="0"/>
              <a:t> R.,M.D.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Hubiak,Melissa,MD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KAJI,TROY T,MD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Goldstein,David,MD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HERTZ,BRIAN,MD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Hatcher,Byron,MD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Huie,Fredric</a:t>
            </a:r>
            <a:r>
              <a:rPr lang="en-US" b="1" dirty="0"/>
              <a:t> D,MD              </a:t>
            </a:r>
            <a:r>
              <a:rPr lang="en-US" b="1" dirty="0" smtClean="0"/>
              <a:t> </a:t>
            </a:r>
            <a:r>
              <a:rPr lang="en-US" b="1" dirty="0"/>
              <a:t>         KALRA,SUMITA K,DO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Gonzalez,Ruben,MD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HILL,PATRICIA,FNP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Hay,Donald,MD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Huie,Fredric,MD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KAMALNATH,JACINTHA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Goodman,James,M.D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HILLMAN,LORENA F,MD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Hay,Sunathara,DO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Humphrey,Kenneth,MD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KANE,LESLEE,MD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Goodman,Susan</a:t>
            </a:r>
            <a:r>
              <a:rPr lang="en-US" b="1" dirty="0"/>
              <a:t> R.,M.D.          </a:t>
            </a:r>
            <a:r>
              <a:rPr lang="en-US" b="1" dirty="0" smtClean="0"/>
              <a:t> </a:t>
            </a:r>
            <a:r>
              <a:rPr lang="en-US" b="1" dirty="0"/>
              <a:t>         HINDI,ROBERT, MD*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Hayes,Elizabeth,MD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dirty="0" err="1"/>
              <a:t>Hunt,Thomas,MD</a:t>
            </a:r>
            <a:r>
              <a:rPr lang="en-US" dirty="0"/>
              <a:t>                 </a:t>
            </a:r>
            <a:r>
              <a:rPr lang="en-US" dirty="0" smtClean="0"/>
              <a:t> </a:t>
            </a:r>
            <a:r>
              <a:rPr lang="en-US" dirty="0"/>
              <a:t>         KANG,HANNA,MD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/>
              <a:t>REITZENSTEIN,JONATHAN,MD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Ringo,Patrice</a:t>
            </a:r>
            <a:r>
              <a:rPr lang="en-US" b="1" dirty="0"/>
              <a:t> M,MD             </a:t>
            </a:r>
            <a:r>
              <a:rPr lang="en-US" b="1" dirty="0" smtClean="0"/>
              <a:t> </a:t>
            </a:r>
            <a:r>
              <a:rPr lang="en-US" b="1" dirty="0"/>
              <a:t>SCHREIER,HERBERT M.D.          </a:t>
            </a:r>
            <a:r>
              <a:rPr lang="en-US" b="1" dirty="0" smtClean="0"/>
              <a:t> </a:t>
            </a:r>
            <a:r>
              <a:rPr lang="en-US" b="1" dirty="0"/>
              <a:t>SPOONER-DEAN,KERRY,M.D.        </a:t>
            </a:r>
            <a:r>
              <a:rPr lang="en-US" b="1" dirty="0" smtClean="0"/>
              <a:t> </a:t>
            </a:r>
            <a:r>
              <a:rPr lang="en-US" b="1" dirty="0"/>
              <a:t>         RHODES,GREGORY A,MD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Risgalla,Edward,MD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SCOTT,MALAIKA M,MD             </a:t>
            </a:r>
            <a:r>
              <a:rPr lang="en-US" b="1" dirty="0" smtClean="0"/>
              <a:t> </a:t>
            </a:r>
            <a:r>
              <a:rPr lang="en-US" b="1" dirty="0"/>
              <a:t>         STALLINGS,RONALD,MD            </a:t>
            </a:r>
            <a:r>
              <a:rPr lang="en-US" b="1" dirty="0" smtClean="0"/>
              <a:t> </a:t>
            </a:r>
            <a:r>
              <a:rPr lang="en-US" b="1" dirty="0"/>
              <a:t>         RIDDEL,JIM,NP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Roberts,Jessica</a:t>
            </a:r>
            <a:r>
              <a:rPr lang="en-US" b="1" dirty="0"/>
              <a:t> B,MD           </a:t>
            </a:r>
            <a:r>
              <a:rPr lang="en-US" b="1" dirty="0" smtClean="0"/>
              <a:t> </a:t>
            </a:r>
            <a:r>
              <a:rPr lang="en-US" b="1" dirty="0"/>
              <a:t>         SEBAN,OLIVER,MD                </a:t>
            </a:r>
            <a:r>
              <a:rPr lang="en-US" b="1" dirty="0" smtClean="0"/>
              <a:t> </a:t>
            </a:r>
            <a:r>
              <a:rPr lang="en-US" b="1" dirty="0"/>
              <a:t>         STEBER,BRIAN,MD                </a:t>
            </a:r>
            <a:r>
              <a:rPr lang="en-US" b="1" dirty="0" smtClean="0"/>
              <a:t> </a:t>
            </a:r>
            <a:r>
              <a:rPr lang="en-US" b="1" dirty="0"/>
              <a:t>         RILEY,JENNY,MD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Roberts,John</a:t>
            </a:r>
            <a:r>
              <a:rPr lang="en-US" b="1" dirty="0"/>
              <a:t> </a:t>
            </a:r>
            <a:r>
              <a:rPr lang="en-US" b="1" dirty="0" err="1"/>
              <a:t>Paul,MD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SEED,CHRISTINA,DO              </a:t>
            </a:r>
            <a:r>
              <a:rPr lang="en-US" b="1" dirty="0" smtClean="0"/>
              <a:t> </a:t>
            </a:r>
            <a:r>
              <a:rPr lang="en-US" b="1" dirty="0"/>
              <a:t>         STEELE WOODALL,VICKY,FNP       </a:t>
            </a:r>
            <a:r>
              <a:rPr lang="en-US" b="1" dirty="0" smtClean="0"/>
              <a:t> </a:t>
            </a:r>
            <a:r>
              <a:rPr lang="en-US" b="1" dirty="0"/>
              <a:t>         RINGO,PATRICE,MD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Robinson,Curtis,M.D</a:t>
            </a:r>
            <a:r>
              <a:rPr lang="en-US" b="1" dirty="0"/>
              <a:t>.           </a:t>
            </a:r>
            <a:r>
              <a:rPr lang="en-US" b="1" dirty="0" smtClean="0"/>
              <a:t> </a:t>
            </a:r>
            <a:r>
              <a:rPr lang="en-US" b="1" dirty="0"/>
              <a:t>         SEGALL,SERGE S,DDS             </a:t>
            </a:r>
            <a:r>
              <a:rPr lang="en-US" b="1" dirty="0" smtClean="0"/>
              <a:t> </a:t>
            </a:r>
            <a:r>
              <a:rPr lang="en-US" b="1" dirty="0"/>
              <a:t>         STEELMAN,MARIA,MD              </a:t>
            </a:r>
            <a:r>
              <a:rPr lang="en-US" b="1" dirty="0" smtClean="0"/>
              <a:t> </a:t>
            </a:r>
            <a:r>
              <a:rPr lang="en-US" b="1" dirty="0"/>
              <a:t>         RISGALLA,EDWARD,MD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Rodarte,Christopher,M.D</a:t>
            </a:r>
            <a:r>
              <a:rPr lang="en-US" b="1" dirty="0"/>
              <a:t>.       </a:t>
            </a:r>
            <a:r>
              <a:rPr lang="en-US" b="1" dirty="0" smtClean="0"/>
              <a:t> </a:t>
            </a:r>
            <a:r>
              <a:rPr lang="en-US" b="1" dirty="0"/>
              <a:t>         SHAH,NISHANT H,MD              </a:t>
            </a:r>
            <a:r>
              <a:rPr lang="en-US" b="1" dirty="0" smtClean="0"/>
              <a:t> </a:t>
            </a:r>
            <a:r>
              <a:rPr lang="en-US" b="1" dirty="0"/>
              <a:t>         STEFFENSON,SANDRA,MD           </a:t>
            </a:r>
            <a:r>
              <a:rPr lang="en-US" b="1" dirty="0" smtClean="0"/>
              <a:t> </a:t>
            </a:r>
            <a:r>
              <a:rPr lang="en-US" b="1" dirty="0"/>
              <a:t>         ROBC      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Roe,Taiyun,MD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SHAH,SAMIR,MD                  </a:t>
            </a:r>
            <a:r>
              <a:rPr lang="en-US" b="1" dirty="0" smtClean="0"/>
              <a:t> </a:t>
            </a:r>
            <a:r>
              <a:rPr lang="en-US" b="1" dirty="0"/>
              <a:t>         STEIN,MICHAEL R,MD             </a:t>
            </a:r>
            <a:r>
              <a:rPr lang="en-US" b="1" dirty="0" smtClean="0"/>
              <a:t> </a:t>
            </a:r>
            <a:r>
              <a:rPr lang="en-US" b="1" dirty="0"/>
              <a:t>         ROBERTS,JESSICA,MD             </a:t>
            </a:r>
            <a:r>
              <a:rPr lang="en-US" b="1" dirty="0" smtClean="0"/>
              <a:t> </a:t>
            </a:r>
            <a:r>
              <a:rPr lang="en-US" b="1" dirty="0"/>
              <a:t>         Romero-</a:t>
            </a:r>
            <a:r>
              <a:rPr lang="en-US" b="1" dirty="0" err="1"/>
              <a:t>Duran,Adolfo,MD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/>
              <a:t>         SHAIN,PHILIP,MD                </a:t>
            </a:r>
            <a:r>
              <a:rPr lang="en-US" b="1" dirty="0" smtClean="0"/>
              <a:t> </a:t>
            </a:r>
            <a:r>
              <a:rPr lang="en-US" b="1" dirty="0"/>
              <a:t>         STEINER DOOHAN,NOEMI,MD        </a:t>
            </a:r>
            <a:r>
              <a:rPr lang="en-US" b="1" dirty="0" smtClean="0"/>
              <a:t> </a:t>
            </a:r>
            <a:r>
              <a:rPr lang="en-US" b="1" dirty="0"/>
              <a:t>         ROE,TAIYUN,MD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Roos,Joan</a:t>
            </a:r>
            <a:r>
              <a:rPr lang="en-US" b="1" dirty="0"/>
              <a:t> A,FNP                </a:t>
            </a:r>
            <a:r>
              <a:rPr lang="en-US" b="1" dirty="0" smtClean="0"/>
              <a:t> </a:t>
            </a:r>
            <a:r>
              <a:rPr lang="en-US" b="1" dirty="0"/>
              <a:t>         SHANAHAN,ROBIN,MD              </a:t>
            </a:r>
            <a:r>
              <a:rPr lang="en-US" b="1" dirty="0" smtClean="0"/>
              <a:t> </a:t>
            </a:r>
            <a:r>
              <a:rPr lang="en-US" b="1" dirty="0"/>
              <a:t>         STEINHART,RACHEL,MD            </a:t>
            </a:r>
            <a:r>
              <a:rPr lang="en-US" b="1" dirty="0" smtClean="0"/>
              <a:t> </a:t>
            </a:r>
            <a:r>
              <a:rPr lang="en-US" b="1" dirty="0"/>
              <a:t>         ROHWEDER,DANIEL A,MD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Roos,Joan,FNP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SHATZ,ARNOLD,MD                </a:t>
            </a:r>
            <a:r>
              <a:rPr lang="en-US" b="1" dirty="0" smtClean="0"/>
              <a:t> </a:t>
            </a:r>
            <a:r>
              <a:rPr lang="en-US" b="1" dirty="0"/>
              <a:t>         STEIRN, FNP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Schaffer,Sarah,MD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ROMERO-DURAN,ADOLFO,MD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Rosenfeld,Jack,DDS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SHAW,MAYA S,MD                 </a:t>
            </a:r>
            <a:r>
              <a:rPr lang="en-US" b="1" dirty="0" smtClean="0"/>
              <a:t> </a:t>
            </a:r>
            <a:r>
              <a:rPr lang="en-US" b="1" dirty="0"/>
              <a:t>         STEIRN,FNP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Schaplow,Reagan,MD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ROMO,CECILIA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Rosenthal,Macey</a:t>
            </a:r>
            <a:r>
              <a:rPr lang="en-US" b="1" dirty="0"/>
              <a:t> H,MD           </a:t>
            </a:r>
            <a:r>
              <a:rPr lang="en-US" b="1" dirty="0" smtClean="0"/>
              <a:t> </a:t>
            </a:r>
            <a:r>
              <a:rPr lang="en-US" b="1" dirty="0"/>
              <a:t>         SHEFA,MEHDI,MD                 </a:t>
            </a:r>
            <a:r>
              <a:rPr lang="en-US" b="1" dirty="0" smtClean="0"/>
              <a:t> </a:t>
            </a:r>
            <a:r>
              <a:rPr lang="en-US" b="1" dirty="0"/>
              <a:t>         STETTNER,MICHAEL,FNP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Schechtman,Andrew,MD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ROSENTHAL,PHILIP 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Rosenthal,Macey,MD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SHEFA,Q,MD                     </a:t>
            </a:r>
            <a:r>
              <a:rPr lang="en-US" b="1" dirty="0" smtClean="0"/>
              <a:t> </a:t>
            </a:r>
            <a:r>
              <a:rPr lang="en-US" b="1" dirty="0"/>
              <a:t>         STEUBLE,B 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Scheffer,Jonathan</a:t>
            </a:r>
            <a:r>
              <a:rPr lang="en-US" b="1" dirty="0"/>
              <a:t> L,MD         </a:t>
            </a:r>
            <a:r>
              <a:rPr lang="en-US" b="1" dirty="0" smtClean="0"/>
              <a:t> </a:t>
            </a:r>
            <a:r>
              <a:rPr lang="en-US" b="1" dirty="0"/>
              <a:t>         ROSENTHAL,PHILIP,MD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Ross,William,M.D</a:t>
            </a:r>
            <a:r>
              <a:rPr lang="en-US" b="1" dirty="0"/>
              <a:t>.              </a:t>
            </a:r>
            <a:r>
              <a:rPr lang="en-US" b="1" dirty="0" smtClean="0"/>
              <a:t> </a:t>
            </a:r>
            <a:r>
              <a:rPr lang="en-US" b="1" dirty="0"/>
              <a:t>         SHELDON,WILL C,MD              </a:t>
            </a:r>
            <a:r>
              <a:rPr lang="en-US" b="1" dirty="0" smtClean="0"/>
              <a:t> </a:t>
            </a:r>
            <a:r>
              <a:rPr lang="en-US" b="1" dirty="0"/>
              <a:t>         STYCH,DEBORAH,FNP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Scherzberg,Maureen,FNP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/>
              <a:t>         ROSS,CHRISTINE,MD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Rudlowski,Teresa,MD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SHELTON-PRYOR,RUTH E,MD        </a:t>
            </a:r>
            <a:r>
              <a:rPr lang="en-US" b="1" dirty="0" smtClean="0"/>
              <a:t> </a:t>
            </a:r>
            <a:r>
              <a:rPr lang="en-US" b="1" dirty="0"/>
              <a:t>         SWARZENSKI,BARBARA,MD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Schnake,Ann</a:t>
            </a:r>
            <a:r>
              <a:rPr lang="en-US" b="1" dirty="0"/>
              <a:t> L,FNP              </a:t>
            </a:r>
            <a:r>
              <a:rPr lang="en-US" b="1" dirty="0" smtClean="0"/>
              <a:t> </a:t>
            </a:r>
            <a:r>
              <a:rPr lang="en-US" b="1" dirty="0"/>
              <a:t>         ROUX,JOAN W,MD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Rush,Philip,MD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SHOVLIN,PATRICIA M,MD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Saffier,Kenneth</a:t>
            </a:r>
            <a:r>
              <a:rPr lang="en-US" b="1" dirty="0"/>
              <a:t> A,MD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Schnake,Ann,FNP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RUDA,STEPHEN,DO                </a:t>
            </a:r>
            <a:r>
              <a:rPr lang="en-US" b="1" dirty="0" smtClean="0"/>
              <a:t> </a:t>
            </a:r>
            <a:r>
              <a:rPr lang="en-US" b="1" dirty="0"/>
              <a:t>         SACHDEV, NEELAM,MD             </a:t>
            </a:r>
            <a:r>
              <a:rPr lang="en-US" b="1" dirty="0" smtClean="0"/>
              <a:t> </a:t>
            </a:r>
            <a:r>
              <a:rPr lang="en-US" b="1" dirty="0"/>
              <a:t>         SIEGAL,JENNIFER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Saffier,Kenneth,MD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Schneider,Jeanette</a:t>
            </a:r>
            <a:r>
              <a:rPr lang="en-US" b="1" dirty="0"/>
              <a:t> E, M.D.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Rafal,Robert,MD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SACHDEV,JANAK,MD               </a:t>
            </a:r>
            <a:r>
              <a:rPr lang="en-US" b="1" dirty="0" smtClean="0"/>
              <a:t> </a:t>
            </a:r>
            <a:r>
              <a:rPr lang="en-US" b="1" dirty="0"/>
              <a:t>         SIEGEL,ALAN,MD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Safianoff,David,MD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Schreiber,John,MD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Randles,Bradley,MD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SACHDEVA,SURESH,MD             </a:t>
            </a:r>
            <a:r>
              <a:rPr lang="en-US" b="1" dirty="0" smtClean="0"/>
              <a:t> </a:t>
            </a:r>
            <a:r>
              <a:rPr lang="en-US" b="1" dirty="0"/>
              <a:t>         SILVERSTEIN,STUART C,MD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Saito,Hideto,MD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Schwamberger,Shelle,MD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Rapa,Katarzyna</a:t>
            </a:r>
            <a:r>
              <a:rPr lang="en-US" b="1" dirty="0"/>
              <a:t> W,MD            </a:t>
            </a:r>
            <a:r>
              <a:rPr lang="en-US" b="1" dirty="0" smtClean="0"/>
              <a:t> </a:t>
            </a:r>
            <a:r>
              <a:rPr lang="en-US" b="1" dirty="0"/>
              <a:t>         SAHEBKAR,FARHAD M,MD           </a:t>
            </a:r>
            <a:r>
              <a:rPr lang="en-US" b="1" dirty="0" smtClean="0"/>
              <a:t> </a:t>
            </a:r>
            <a:r>
              <a:rPr lang="en-US" b="1" dirty="0"/>
              <a:t>         SIMMONS,JILL (HILTY)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Salceda,Irene</a:t>
            </a:r>
            <a:r>
              <a:rPr lang="en-US" b="1" dirty="0"/>
              <a:t> A,PA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Schwartz,Jerrold,MD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Raphael,David,MD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SALSBURG,ELIZABETH L,MD        </a:t>
            </a:r>
            <a:r>
              <a:rPr lang="en-US" b="1" dirty="0" smtClean="0"/>
              <a:t> </a:t>
            </a:r>
            <a:r>
              <a:rPr lang="en-US" b="1" dirty="0"/>
              <a:t>         SIMON-WEISBERG,DEBORAH,MD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Sam,Michel,MD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Schwedes,Judith,MD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Raumer,Sheila,MD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SAMPSON,OLIVIA,MD              </a:t>
            </a:r>
            <a:r>
              <a:rPr lang="en-US" b="1" dirty="0" smtClean="0"/>
              <a:t> </a:t>
            </a:r>
            <a:r>
              <a:rPr lang="en-US" b="1" dirty="0"/>
              <a:t>         SINHA,NANDA,MD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Sandler,Andrea</a:t>
            </a:r>
            <a:r>
              <a:rPr lang="en-US" b="1" dirty="0"/>
              <a:t> E,MD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Scott,Malaika</a:t>
            </a:r>
            <a:r>
              <a:rPr lang="en-US" b="1" dirty="0"/>
              <a:t> M,MD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Reedy,David</a:t>
            </a:r>
            <a:r>
              <a:rPr lang="en-US" b="1" dirty="0"/>
              <a:t> B,MD               </a:t>
            </a:r>
            <a:r>
              <a:rPr lang="en-US" b="1" dirty="0" smtClean="0"/>
              <a:t> </a:t>
            </a:r>
            <a:r>
              <a:rPr lang="en-US" b="1" dirty="0"/>
              <a:t>         SANDLER,ANDREA,MD              </a:t>
            </a:r>
            <a:r>
              <a:rPr lang="en-US" b="1" dirty="0" smtClean="0"/>
              <a:t> </a:t>
            </a:r>
            <a:r>
              <a:rPr lang="en-US" b="1" dirty="0"/>
              <a:t>         SKOCHKO,GREG,MD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Sandler,Maurice,MD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Seawell,Elaine</a:t>
            </a:r>
            <a:r>
              <a:rPr lang="en-US" b="1" dirty="0"/>
              <a:t> O,FNP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Reese,Cote</a:t>
            </a:r>
            <a:r>
              <a:rPr lang="en-US" b="1" dirty="0"/>
              <a:t>                     </a:t>
            </a:r>
            <a:r>
              <a:rPr lang="en-US" b="1" dirty="0" smtClean="0"/>
              <a:t> </a:t>
            </a:r>
            <a:r>
              <a:rPr lang="en-US" b="1" dirty="0"/>
              <a:t>         SAPIEN,ROBERT E,MD             </a:t>
            </a:r>
            <a:r>
              <a:rPr lang="en-US" b="1" dirty="0" smtClean="0"/>
              <a:t> </a:t>
            </a:r>
            <a:r>
              <a:rPr lang="en-US" b="1" dirty="0"/>
              <a:t>         SMITH     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Sands,Michael,MD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Seawell,Elaine</a:t>
            </a:r>
            <a:r>
              <a:rPr lang="en-US" b="1" dirty="0"/>
              <a:t> O.,FNP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Reif,Paul,MD</a:t>
            </a:r>
            <a:r>
              <a:rPr lang="en-US" b="1" dirty="0"/>
              <a:t>                   </a:t>
            </a:r>
            <a:r>
              <a:rPr lang="en-US" b="1" dirty="0" smtClean="0"/>
              <a:t> </a:t>
            </a:r>
            <a:r>
              <a:rPr lang="en-US" b="1" dirty="0"/>
              <a:t>         SARASUA,JAMES,MD               </a:t>
            </a:r>
            <a:r>
              <a:rPr lang="en-US" b="1" dirty="0" smtClean="0"/>
              <a:t> </a:t>
            </a:r>
            <a:r>
              <a:rPr lang="en-US" b="1" dirty="0"/>
              <a:t>         SMITH,CHRISTINE B,FNP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Santiago,Daniel</a:t>
            </a:r>
            <a:r>
              <a:rPr lang="en-US" b="1" dirty="0"/>
              <a:t> E,MD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Severson,G</a:t>
            </a:r>
            <a:r>
              <a:rPr lang="en-US" b="1" dirty="0"/>
              <a:t>. </a:t>
            </a:r>
            <a:r>
              <a:rPr lang="en-US" b="1" dirty="0" err="1"/>
              <a:t>Kaye,FNP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Reilly,Brenda,MD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SAUERLAND,EBERHARDT,MD         </a:t>
            </a:r>
            <a:r>
              <a:rPr lang="en-US" b="1" dirty="0" smtClean="0"/>
              <a:t> </a:t>
            </a:r>
            <a:r>
              <a:rPr lang="en-US" b="1" dirty="0"/>
              <a:t>         SMITH,THOMAS J,MD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Sapien,Robert</a:t>
            </a:r>
            <a:r>
              <a:rPr lang="en-US" b="1" dirty="0"/>
              <a:t> E,MD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Shaffer,Ingeborg,MD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Reisman,Jeanne,MD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SAVAGE,CYNTHIA,MD              </a:t>
            </a:r>
            <a:r>
              <a:rPr lang="en-US" b="1" dirty="0" smtClean="0"/>
              <a:t> </a:t>
            </a:r>
            <a:r>
              <a:rPr lang="en-US" b="1" dirty="0"/>
              <a:t>         SOLIS,ROBERTO A,MD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Sarvasy,Paul,MD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Shah,Nishant</a:t>
            </a:r>
            <a:r>
              <a:rPr lang="en-US" b="1" dirty="0"/>
              <a:t> H,MD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Render,Rebecca</a:t>
            </a:r>
            <a:r>
              <a:rPr lang="en-US" b="1" dirty="0"/>
              <a:t> M,DO            </a:t>
            </a:r>
            <a:r>
              <a:rPr lang="en-US" b="1" dirty="0" smtClean="0"/>
              <a:t> </a:t>
            </a:r>
            <a:r>
              <a:rPr lang="en-US" b="1" dirty="0"/>
              <a:t>         SCHAFFER,GERALD, MD*           </a:t>
            </a:r>
            <a:r>
              <a:rPr lang="en-US" b="1" dirty="0" smtClean="0"/>
              <a:t> </a:t>
            </a:r>
            <a:r>
              <a:rPr lang="en-US" b="1" dirty="0"/>
              <a:t>         SOLOMON,DAVID J,MD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Sarvi,Saunaz,DDS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Shalen,William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Reynolds,Nancy,MD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SCHEFFER,LISA G,MD             </a:t>
            </a:r>
            <a:r>
              <a:rPr lang="en-US" b="1" dirty="0" smtClean="0"/>
              <a:t> </a:t>
            </a:r>
            <a:r>
              <a:rPr lang="en-US" b="1" dirty="0"/>
              <a:t>         SONG,JACK,MD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Saucedo,Jesus,M.D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Sharma,Aditya,MD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Reynolds,Vera,FNP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SCHESSER,JONATHAN,MD*          </a:t>
            </a:r>
            <a:r>
              <a:rPr lang="en-US" b="1" dirty="0" smtClean="0"/>
              <a:t> </a:t>
            </a:r>
            <a:r>
              <a:rPr lang="en-US" b="1" dirty="0"/>
              <a:t>         SORIA,RAFAEL,MD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Savage,Cynthia</a:t>
            </a:r>
            <a:r>
              <a:rPr lang="en-US" b="1" dirty="0"/>
              <a:t> J,MD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Shaw,Howard,FNP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Riccio,Adrienne,RN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SCHIFFMAN,LOLLY,MD             </a:t>
            </a:r>
            <a:r>
              <a:rPr lang="en-US" b="1" dirty="0" smtClean="0"/>
              <a:t> </a:t>
            </a:r>
            <a:r>
              <a:rPr lang="en-US" b="1" dirty="0"/>
              <a:t>         SORRELL,ARTHUR,MD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Savage,Walter</a:t>
            </a:r>
            <a:r>
              <a:rPr lang="en-US" b="1" dirty="0"/>
              <a:t> T,MD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Shaw,Maya</a:t>
            </a:r>
            <a:r>
              <a:rPr lang="en-US" b="1" dirty="0"/>
              <a:t> S,MD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Rice,Abraham</a:t>
            </a:r>
            <a:r>
              <a:rPr lang="en-US" b="1" dirty="0"/>
              <a:t> C,MD              </a:t>
            </a:r>
            <a:r>
              <a:rPr lang="en-US" b="1" dirty="0" smtClean="0"/>
              <a:t> </a:t>
            </a:r>
            <a:r>
              <a:rPr lang="en-US" b="1" dirty="0"/>
              <a:t>         SCHMIDT,D SCOTT,MD             </a:t>
            </a:r>
            <a:r>
              <a:rPr lang="en-US" b="1" dirty="0" smtClean="0"/>
              <a:t> </a:t>
            </a:r>
            <a:r>
              <a:rPr lang="en-US" b="1" dirty="0"/>
              <a:t>         SPAIN,ALAN J,MD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Sayani,Sam,MD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Shaw,Michael</a:t>
            </a:r>
            <a:r>
              <a:rPr lang="en-US" b="1" dirty="0"/>
              <a:t>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Riedel,J</a:t>
            </a:r>
            <a:r>
              <a:rPr lang="en-US" b="1" dirty="0"/>
              <a:t> </a:t>
            </a:r>
            <a:r>
              <a:rPr lang="en-US" b="1" dirty="0" err="1"/>
              <a:t>Frederick,MD</a:t>
            </a:r>
            <a:r>
              <a:rPr lang="en-US" b="1" dirty="0"/>
              <a:t>          </a:t>
            </a:r>
            <a:r>
              <a:rPr lang="en-US" b="1" dirty="0" smtClean="0"/>
              <a:t> </a:t>
            </a:r>
            <a:r>
              <a:rPr lang="en-US" b="1" dirty="0"/>
              <a:t>         SCHNEIDER,LUREE,MD             </a:t>
            </a:r>
            <a:r>
              <a:rPr lang="en-US" b="1" dirty="0" smtClean="0"/>
              <a:t> </a:t>
            </a:r>
            <a:r>
              <a:rPr lang="en-US" b="1" dirty="0"/>
              <a:t>         SPANGLER,LINDA,MD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Siegel,Alan</a:t>
            </a:r>
            <a:r>
              <a:rPr lang="en-US" b="1" dirty="0"/>
              <a:t> L,MD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Sheldon,Will</a:t>
            </a:r>
            <a:r>
              <a:rPr lang="en-US" b="1" dirty="0"/>
              <a:t> </a:t>
            </a:r>
            <a:r>
              <a:rPr lang="en-US" dirty="0"/>
              <a:t>C,MD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r>
              <a:rPr lang="en-US" dirty="0"/>
              <a:t> </a:t>
            </a:r>
            <a:r>
              <a:rPr lang="en-US" dirty="0" err="1"/>
              <a:t>Siegel,Jennifer,M.D</a:t>
            </a:r>
            <a:r>
              <a:rPr lang="en-US" dirty="0"/>
              <a:t>.           </a:t>
            </a:r>
            <a:r>
              <a:rPr lang="en-US" dirty="0" smtClean="0"/>
              <a:t> </a:t>
            </a:r>
            <a:r>
              <a:rPr lang="en-US" dirty="0"/>
              <a:t>         </a:t>
            </a:r>
            <a:r>
              <a:rPr lang="en-US" dirty="0" err="1"/>
              <a:t>Stone,David,MD</a:t>
            </a:r>
            <a:r>
              <a:rPr lang="en-US" dirty="0"/>
              <a:t>                 </a:t>
            </a:r>
            <a:r>
              <a:rPr lang="en-US" dirty="0" smtClean="0"/>
              <a:t> </a:t>
            </a:r>
            <a:r>
              <a:rPr lang="en-US" dirty="0"/>
              <a:t>         </a:t>
            </a:r>
            <a:r>
              <a:rPr lang="en-US" dirty="0" err="1"/>
              <a:t>Treatment,Nurse</a:t>
            </a:r>
            <a:r>
              <a:rPr lang="en-US" dirty="0"/>
              <a:t>                </a:t>
            </a:r>
            <a:r>
              <a:rPr lang="en-US" dirty="0" smtClean="0"/>
              <a:t> </a:t>
            </a:r>
            <a:r>
              <a:rPr lang="en-US" dirty="0"/>
              <a:t>         WARNE,THOMAS,MD                </a:t>
            </a:r>
            <a:r>
              <a:rPr lang="en-US" dirty="0" smtClean="0"/>
              <a:t> </a:t>
            </a:r>
            <a:r>
              <a:rPr lang="en-US" dirty="0"/>
              <a:t>         </a:t>
            </a:r>
            <a:r>
              <a:rPr lang="en-US" dirty="0" err="1"/>
              <a:t>Weiner,Ira,MD</a:t>
            </a:r>
            <a:r>
              <a:rPr lang="en-US" dirty="0"/>
              <a:t>                  </a:t>
            </a:r>
            <a:r>
              <a:rPr lang="en-US" dirty="0" smtClean="0"/>
              <a:t> </a:t>
            </a:r>
            <a:r>
              <a:rPr lang="en-US" dirty="0"/>
              <a:t>         </a:t>
            </a:r>
            <a:r>
              <a:rPr lang="en-US" b="1" dirty="0" err="1"/>
              <a:t>Sigmond,Herbert,MD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Stringer,Penney</a:t>
            </a:r>
            <a:r>
              <a:rPr lang="en-US" b="1" dirty="0"/>
              <a:t> C,MD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Tremain,Steven,MD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WASHINGTON,SHARON D,MD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Weingard,Herbert,MD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Simon-</a:t>
            </a:r>
            <a:r>
              <a:rPr lang="en-US" b="1" dirty="0" err="1"/>
              <a:t>Weisberg,Deborah,MD</a:t>
            </a:r>
            <a:r>
              <a:rPr lang="en-US" b="1" dirty="0"/>
              <a:t>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Strych,Deborah,FNP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Truman,Kirsten</a:t>
            </a:r>
            <a:r>
              <a:rPr lang="en-US" b="1" dirty="0"/>
              <a:t> C,MD            </a:t>
            </a:r>
            <a:r>
              <a:rPr lang="en-US" b="1" dirty="0" smtClean="0"/>
              <a:t> </a:t>
            </a:r>
            <a:r>
              <a:rPr lang="en-US" b="1" dirty="0"/>
              <a:t>         WATERS,SHANNON,MD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Weinreich,Don</a:t>
            </a:r>
            <a:r>
              <a:rPr lang="en-US" b="1" dirty="0"/>
              <a:t> H,MD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Singh,Deviner,MD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Su,Cindy</a:t>
            </a:r>
            <a:r>
              <a:rPr lang="en-US" b="1" dirty="0"/>
              <a:t> W,MD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Tsai,Clark</a:t>
            </a:r>
            <a:r>
              <a:rPr lang="en-US" b="1" dirty="0"/>
              <a:t> S,MD                </a:t>
            </a:r>
            <a:r>
              <a:rPr lang="en-US" b="1" dirty="0" smtClean="0"/>
              <a:t> </a:t>
            </a:r>
            <a:r>
              <a:rPr lang="en-US" b="1" dirty="0"/>
              <a:t>         WATSON,JOHN,MD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Weiss,Stephen,MD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Skinner,Harry,MD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Suchow,David,MD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Tsai,Tsuong,MD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WEBB,KINARI,MD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Weng,Christiana</a:t>
            </a:r>
            <a:r>
              <a:rPr lang="en-US" b="1" dirty="0"/>
              <a:t> Y,MD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Slauson,Dana</a:t>
            </a:r>
            <a:r>
              <a:rPr lang="en-US" b="1" dirty="0"/>
              <a:t> L,MD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Sutherland,Sonia,MD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Tsang,Jennifer,MD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WEI,ALAN,MD                    </a:t>
            </a:r>
            <a:r>
              <a:rPr lang="en-US" b="1" dirty="0" smtClean="0"/>
              <a:t> </a:t>
            </a:r>
            <a:r>
              <a:rPr lang="en-US" b="1" dirty="0"/>
              <a:t>         Werner-</a:t>
            </a:r>
            <a:r>
              <a:rPr lang="en-US" b="1" dirty="0" err="1"/>
              <a:t>Crohn,Mindy,MD</a:t>
            </a:r>
            <a:r>
              <a:rPr lang="en-US" b="1" dirty="0"/>
              <a:t>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Slauson,Dana,MD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Swartz,Aubrey,MD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Tysell,James</a:t>
            </a:r>
            <a:r>
              <a:rPr lang="en-US" b="1" dirty="0"/>
              <a:t> R,MD              </a:t>
            </a:r>
            <a:r>
              <a:rPr lang="en-US" b="1" dirty="0" smtClean="0"/>
              <a:t> </a:t>
            </a:r>
            <a:r>
              <a:rPr lang="en-US" b="1" dirty="0"/>
              <a:t>         WEIGOLD,SCOTT,MD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Wernham,Aaron</a:t>
            </a:r>
            <a:r>
              <a:rPr lang="en-US" b="1" dirty="0"/>
              <a:t> A,MD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Smallhorne,Violet,MD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TAI,DENICE K,MD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Tysell,James,MD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WEILAND,DAVID S,MD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Westerman,Jennifer,FNP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 err="1"/>
              <a:t>Smick,Kathryn,MD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TANG,JOYCE,MD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Tzvieli,Ori,MD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WEINMAN,CHRISTIAN,MD           </a:t>
            </a:r>
            <a:r>
              <a:rPr lang="en-US" b="1" dirty="0" smtClean="0"/>
              <a:t> </a:t>
            </a:r>
            <a:r>
              <a:rPr lang="en-US" b="1" dirty="0" err="1"/>
              <a:t>Whalen,Jon,MD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Smith,Daryl,MD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TANTOD,BHAKTI,MD               </a:t>
            </a:r>
            <a:r>
              <a:rPr lang="en-US" b="1" dirty="0" smtClean="0"/>
              <a:t> </a:t>
            </a:r>
            <a:r>
              <a:rPr lang="en-US" b="1" dirty="0"/>
              <a:t>         UDENYI,NKECHINYERE,MD          </a:t>
            </a:r>
            <a:r>
              <a:rPr lang="en-US" b="1" dirty="0" smtClean="0"/>
              <a:t> </a:t>
            </a:r>
            <a:r>
              <a:rPr lang="en-US" b="1" dirty="0"/>
              <a:t>         WENG,CHRISTIANA,MD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>
                <a:solidFill>
                  <a:srgbClr val="FF0000"/>
                </a:solidFill>
              </a:rPr>
              <a:t>White,Keith</a:t>
            </a:r>
            <a:r>
              <a:rPr lang="en-US" b="1" dirty="0">
                <a:solidFill>
                  <a:srgbClr val="FF0000"/>
                </a:solidFill>
              </a:rPr>
              <a:t> C,MD              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         </a:t>
            </a:r>
            <a:r>
              <a:rPr lang="en-US" b="1" dirty="0" err="1"/>
              <a:t>Smith,James,MD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TAVERNIER,LAURA,MD             </a:t>
            </a:r>
            <a:r>
              <a:rPr lang="en-US" b="1" dirty="0" smtClean="0"/>
              <a:t> </a:t>
            </a:r>
            <a:r>
              <a:rPr lang="en-US" b="1" dirty="0"/>
              <a:t>         UNASSIGNED PCP                 </a:t>
            </a:r>
            <a:r>
              <a:rPr lang="en-US" b="1" dirty="0" smtClean="0"/>
              <a:t> </a:t>
            </a:r>
            <a:r>
              <a:rPr lang="en-US" b="1" dirty="0"/>
              <a:t>         WHINNERY,CATHERINE,MD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White,Keith,MD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Smith,Jeffrey</a:t>
            </a:r>
            <a:r>
              <a:rPr lang="en-US" b="1" dirty="0"/>
              <a:t> V,MD             </a:t>
            </a:r>
            <a:r>
              <a:rPr lang="en-US" b="1" dirty="0" smtClean="0"/>
              <a:t> </a:t>
            </a:r>
            <a:r>
              <a:rPr lang="en-US" b="1" dirty="0"/>
              <a:t>         TAYLOR,DENISE                  </a:t>
            </a:r>
            <a:r>
              <a:rPr lang="en-US" b="1" dirty="0" smtClean="0"/>
              <a:t> </a:t>
            </a:r>
            <a:r>
              <a:rPr lang="en-US" b="1" dirty="0"/>
              <a:t>         UNDERWOOD,VIRGINIA,MD          </a:t>
            </a:r>
            <a:r>
              <a:rPr lang="en-US" b="1" dirty="0" smtClean="0"/>
              <a:t> </a:t>
            </a:r>
            <a:r>
              <a:rPr lang="en-US" b="1" dirty="0"/>
              <a:t>         WHITE,CHRISTINE,FNP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White,Matthew</a:t>
            </a:r>
            <a:r>
              <a:rPr lang="en-US" b="1" dirty="0"/>
              <a:t> P,MD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Smith,Nora,MD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TODD,MICHAEL,MD                </a:t>
            </a:r>
            <a:r>
              <a:rPr lang="en-US" b="1" dirty="0" smtClean="0"/>
              <a:t> </a:t>
            </a:r>
            <a:r>
              <a:rPr lang="en-US" b="1" dirty="0"/>
              <a:t>         UNIS,CLAIRE,MD                 </a:t>
            </a:r>
            <a:r>
              <a:rPr lang="en-US" b="1" dirty="0" smtClean="0"/>
              <a:t> </a:t>
            </a:r>
            <a:r>
              <a:rPr lang="en-US" b="1" dirty="0"/>
              <a:t>         WHITE,NEAL,MD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White,Ralph</a:t>
            </a:r>
            <a:r>
              <a:rPr lang="en-US" b="1" dirty="0"/>
              <a:t> </a:t>
            </a:r>
            <a:r>
              <a:rPr lang="en-US" b="1" dirty="0" err="1"/>
              <a:t>Devere,MD</a:t>
            </a:r>
            <a:r>
              <a:rPr lang="en-US" b="1" dirty="0"/>
              <a:t>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Smith,T,MD</a:t>
            </a:r>
            <a:r>
              <a:rPr lang="en-US" b="1" dirty="0"/>
              <a:t>                     </a:t>
            </a:r>
            <a:r>
              <a:rPr lang="en-US" b="1" dirty="0" smtClean="0"/>
              <a:t> </a:t>
            </a:r>
            <a:r>
              <a:rPr lang="en-US" b="1" dirty="0"/>
              <a:t>         TODD,RODNEY,MD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Urcuyo,Sergio,MD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WHITE,VANEIDA,MD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White,Thomas,MD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Sobel,Daniel,MD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TOMASULO,MICHELE,FNP           </a:t>
            </a:r>
            <a:r>
              <a:rPr lang="en-US" b="1" dirty="0" smtClean="0"/>
              <a:t> </a:t>
            </a:r>
            <a:r>
              <a:rPr lang="en-US" b="1" dirty="0"/>
              <a:t>         VALVERDE                       </a:t>
            </a:r>
            <a:r>
              <a:rPr lang="en-US" b="1" dirty="0" smtClean="0"/>
              <a:t> </a:t>
            </a:r>
            <a:r>
              <a:rPr lang="en-US" b="1" dirty="0"/>
              <a:t>         WHITEHAIR,BREA,MD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Wildfire,Gila,MD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Solomon,David</a:t>
            </a:r>
            <a:r>
              <a:rPr lang="en-US" b="1" dirty="0"/>
              <a:t> J,MD             </a:t>
            </a:r>
            <a:r>
              <a:rPr lang="en-US" b="1" dirty="0" smtClean="0"/>
              <a:t> </a:t>
            </a:r>
            <a:r>
              <a:rPr lang="en-US" b="1" dirty="0"/>
              <a:t>         TORNABENE,FELICIA,MD           </a:t>
            </a:r>
            <a:r>
              <a:rPr lang="en-US" b="1" dirty="0" smtClean="0"/>
              <a:t> </a:t>
            </a:r>
            <a:r>
              <a:rPr lang="en-US" b="1" dirty="0"/>
              <a:t>         VALVERDEE                      </a:t>
            </a:r>
            <a:r>
              <a:rPr lang="en-US" b="1" dirty="0" smtClean="0"/>
              <a:t> </a:t>
            </a:r>
            <a:r>
              <a:rPr lang="en-US" b="1" dirty="0"/>
              <a:t>         WHITEHALL,JUDI,MD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Wille,Mark,MD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Song,Jack</a:t>
            </a:r>
            <a:r>
              <a:rPr lang="en-US" b="1" dirty="0"/>
              <a:t> J,MD                 </a:t>
            </a:r>
            <a:r>
              <a:rPr lang="en-US" b="1" dirty="0" smtClean="0"/>
              <a:t> </a:t>
            </a:r>
            <a:r>
              <a:rPr lang="en-US" b="1" dirty="0"/>
              <a:t>         TREATMENT,NURSE                </a:t>
            </a:r>
            <a:r>
              <a:rPr lang="en-US" b="1" dirty="0" smtClean="0"/>
              <a:t> </a:t>
            </a:r>
            <a:r>
              <a:rPr lang="en-US" b="1" dirty="0"/>
              <a:t>         VAN HANDEL,MARK,MD             </a:t>
            </a:r>
            <a:r>
              <a:rPr lang="en-US" b="1" dirty="0" smtClean="0"/>
              <a:t> </a:t>
            </a:r>
            <a:r>
              <a:rPr lang="en-US" b="1" dirty="0"/>
              <a:t>         WHITTEN,LAURA F,MD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Williams,Kathryn,MD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Sorensen,Gregg</a:t>
            </a:r>
            <a:r>
              <a:rPr lang="en-US" b="1" dirty="0"/>
              <a:t> S,MD            </a:t>
            </a:r>
            <a:r>
              <a:rPr lang="en-US" b="1" dirty="0" smtClean="0"/>
              <a:t> </a:t>
            </a:r>
            <a:r>
              <a:rPr lang="en-US" b="1" dirty="0"/>
              <a:t>         TREYGER,LEONID,MD              </a:t>
            </a:r>
            <a:r>
              <a:rPr lang="en-US" b="1" dirty="0" smtClean="0"/>
              <a:t> </a:t>
            </a:r>
            <a:r>
              <a:rPr lang="en-US" b="1" dirty="0"/>
              <a:t>         VAN MEURS,DIRK,MD              </a:t>
            </a:r>
            <a:r>
              <a:rPr lang="en-US" b="1" dirty="0" smtClean="0"/>
              <a:t> </a:t>
            </a:r>
            <a:r>
              <a:rPr lang="en-US" b="1" dirty="0"/>
              <a:t>         WIDDER,DONALD J,MD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Williams,Tanya</a:t>
            </a:r>
            <a:r>
              <a:rPr lang="en-US" b="1" dirty="0"/>
              <a:t> M,MD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Spalding,Joanne,MD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TZVIELI,ORI,MD                 </a:t>
            </a:r>
            <a:r>
              <a:rPr lang="en-US" b="1" dirty="0" smtClean="0"/>
              <a:t> </a:t>
            </a:r>
            <a:r>
              <a:rPr lang="en-US" b="1" dirty="0"/>
              <a:t>         VAN ORDEN,FRANK,MD             </a:t>
            </a:r>
            <a:r>
              <a:rPr lang="en-US" b="1" dirty="0" smtClean="0"/>
              <a:t> </a:t>
            </a:r>
            <a:r>
              <a:rPr lang="en-US" b="1" dirty="0"/>
              <a:t>         WILDFIRE,GILA,MD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Wong,Bryan</a:t>
            </a:r>
            <a:r>
              <a:rPr lang="en-US" b="1" dirty="0"/>
              <a:t> M,MD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Standefer,Charlotte</a:t>
            </a:r>
            <a:r>
              <a:rPr lang="en-US" b="1" dirty="0"/>
              <a:t> B,MD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Tai,Denice</a:t>
            </a:r>
            <a:r>
              <a:rPr lang="en-US" b="1" dirty="0"/>
              <a:t> K,MD                </a:t>
            </a:r>
            <a:r>
              <a:rPr lang="en-US" b="1" dirty="0" smtClean="0"/>
              <a:t> </a:t>
            </a:r>
            <a:r>
              <a:rPr lang="en-US" b="1" dirty="0"/>
              <a:t>         VAN SCHAVEN,EMILY,MD           </a:t>
            </a:r>
            <a:r>
              <a:rPr lang="en-US" b="1" dirty="0" smtClean="0"/>
              <a:t> </a:t>
            </a:r>
            <a:r>
              <a:rPr lang="en-US" b="1" dirty="0"/>
              <a:t>         WILLIAMS,ROGER,MD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Wong,DAN</a:t>
            </a:r>
            <a:r>
              <a:rPr lang="en-US" b="1" dirty="0"/>
              <a:t> K,DDS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Standefer,Charlotte,MD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Tangco,Angelita,MD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Van </a:t>
            </a:r>
            <a:r>
              <a:rPr lang="en-US" b="1" dirty="0" err="1"/>
              <a:t>Duren,Michael,M.D</a:t>
            </a:r>
            <a:r>
              <a:rPr lang="en-US" b="1" dirty="0"/>
              <a:t>.         </a:t>
            </a:r>
            <a:r>
              <a:rPr lang="en-US" b="1" dirty="0" smtClean="0"/>
              <a:t> </a:t>
            </a:r>
            <a:r>
              <a:rPr lang="en-US" b="1" dirty="0"/>
              <a:t>         WIXOM,PHILIP A,MD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Wong,Michelle,MD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Stanger,Jennifer,MD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Tantod,Bhakti</a:t>
            </a:r>
            <a:r>
              <a:rPr lang="en-US" b="1" dirty="0"/>
              <a:t> D,MD             </a:t>
            </a:r>
            <a:r>
              <a:rPr lang="en-US" b="1" dirty="0" smtClean="0"/>
              <a:t> </a:t>
            </a:r>
            <a:r>
              <a:rPr lang="en-US" b="1" dirty="0"/>
              <a:t>         Van </a:t>
            </a:r>
            <a:r>
              <a:rPr lang="en-US" b="1" dirty="0" err="1"/>
              <a:t>Duren,Michael,MD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Wadle,Dawn</a:t>
            </a:r>
            <a:r>
              <a:rPr lang="en-US" b="1" dirty="0"/>
              <a:t> </a:t>
            </a:r>
            <a:r>
              <a:rPr lang="en-US" b="1" dirty="0" err="1"/>
              <a:t>Marie,MD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Wong,Sharman,OD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Stanger,Jonathan</a:t>
            </a:r>
            <a:r>
              <a:rPr lang="en-US" b="1" dirty="0"/>
              <a:t> R,MD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Taylor,Denise,MD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Van </a:t>
            </a:r>
            <a:r>
              <a:rPr lang="en-US" b="1" dirty="0" err="1"/>
              <a:t>Konynenburg,Kristin,MD</a:t>
            </a:r>
            <a:r>
              <a:rPr lang="en-US" b="1" dirty="0"/>
              <a:t>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Wagner,Andrea,MD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Wright,Lara</a:t>
            </a:r>
            <a:r>
              <a:rPr lang="en-US" b="1" dirty="0"/>
              <a:t> M,MD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Staniotes,Lizabeth</a:t>
            </a:r>
            <a:r>
              <a:rPr lang="en-US" b="1" dirty="0"/>
              <a:t> N, M.D.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Taylor,Opal</a:t>
            </a:r>
            <a:r>
              <a:rPr lang="en-US" b="1" dirty="0"/>
              <a:t> I,MD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Vastine,David</a:t>
            </a:r>
            <a:r>
              <a:rPr lang="en-US" b="1" dirty="0"/>
              <a:t> R,MD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Wagner,David,MD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YANG-SHARMA,PATRICE,MD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Steinberg,Jonathan</a:t>
            </a:r>
            <a:r>
              <a:rPr lang="en-US" b="1" dirty="0"/>
              <a:t> D,DPM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Tendero,Clarissa,MD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Von </a:t>
            </a:r>
            <a:r>
              <a:rPr lang="en-US" b="1" dirty="0" err="1"/>
              <a:t>Rydingsvard,Milton,M.D</a:t>
            </a:r>
            <a:r>
              <a:rPr lang="en-US" b="1" dirty="0"/>
              <a:t>.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Walker,Scott,DDS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YASUL,JOSE,MD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Steinberg,Susann,M.D</a:t>
            </a:r>
            <a:r>
              <a:rPr lang="en-US" b="1" dirty="0"/>
              <a:t>.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Tenduf-La,Tenki,MD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Vonbuettner,Marion,MD</a:t>
            </a:r>
            <a:r>
              <a:rPr lang="en-US" b="1" dirty="0"/>
              <a:t>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Walker,Susan</a:t>
            </a:r>
            <a:r>
              <a:rPr lang="en-US" b="1" dirty="0"/>
              <a:t> J,MD              </a:t>
            </a:r>
            <a:r>
              <a:rPr lang="en-US" b="1" dirty="0" smtClean="0"/>
              <a:t> </a:t>
            </a:r>
            <a:r>
              <a:rPr lang="en-US" b="1" dirty="0"/>
              <a:t>         YATES,RACHEL L,MD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Steinhart,Rachel,MD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Thedinger,Blair,MD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Vonrydingsvard,Milton,MD</a:t>
            </a:r>
            <a:r>
              <a:rPr lang="en-US" b="1" dirty="0"/>
              <a:t>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Walker,William,MD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YOO,DAVID,MD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Steirn,Cathy,FNP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Thomas,Cecilia,DDS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WAGNER,DAVID,MD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Walsh,John</a:t>
            </a:r>
            <a:r>
              <a:rPr lang="en-US" b="1" dirty="0"/>
              <a:t> R,MD                </a:t>
            </a:r>
            <a:r>
              <a:rPr lang="en-US" b="1" dirty="0" smtClean="0"/>
              <a:t> </a:t>
            </a:r>
            <a:r>
              <a:rPr lang="en-US" b="1" dirty="0"/>
              <a:t>         Yang-</a:t>
            </a:r>
            <a:r>
              <a:rPr lang="en-US" b="1" dirty="0" err="1"/>
              <a:t>Sharma,Patrice,MD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Stephens,Claudell,MD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Thomas,Michelle,MD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WALKER,BRADLEY,MD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Walsh,Judith</a:t>
            </a:r>
            <a:r>
              <a:rPr lang="en-US" b="1" dirty="0"/>
              <a:t> M,MD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Yasul,Jose</a:t>
            </a:r>
            <a:r>
              <a:rPr lang="en-US" b="1" dirty="0"/>
              <a:t> I,MD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Stephenson,Linda,FNP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Timmerman,Laura</a:t>
            </a:r>
            <a:r>
              <a:rPr lang="en-US" b="1" dirty="0"/>
              <a:t> A,MD           </a:t>
            </a:r>
            <a:r>
              <a:rPr lang="en-US" b="1" dirty="0" smtClean="0"/>
              <a:t> </a:t>
            </a:r>
            <a:r>
              <a:rPr lang="en-US" b="1" dirty="0"/>
              <a:t>         WALKER,MIGNON,MD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Walsh,Judith,MD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ZAKS,CAMILO C,MD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Stern,Richard</a:t>
            </a:r>
            <a:r>
              <a:rPr lang="en-US" b="1" dirty="0"/>
              <a:t> S,MD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Toma,Louay,MD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WALSH,JOHN,MD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Warne,Thomas</a:t>
            </a:r>
            <a:r>
              <a:rPr lang="en-US" b="1" dirty="0"/>
              <a:t> R,MD              </a:t>
            </a:r>
            <a:r>
              <a:rPr lang="en-US" b="1" dirty="0" smtClean="0"/>
              <a:t> </a:t>
            </a:r>
            <a:r>
              <a:rPr lang="en-US" b="1" dirty="0"/>
              <a:t>         ZELAN,SAUL,MD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Stewart,Jerome,MD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Tomasulo,Michele,FNP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WANG,CATHERINE,MD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Warner,Deborah,MD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Zaks,Camilo</a:t>
            </a:r>
            <a:r>
              <a:rPr lang="en-US" b="1" dirty="0"/>
              <a:t> C,MD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Stinson,Mark,MD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Trapnell,James,MD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WANG,LINA,MD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Wasko,Janet,FNP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Zaks,Walter,MD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Zimmerman,Daniel,MD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Zerweck,Bradley</a:t>
            </a:r>
            <a:r>
              <a:rPr lang="en-US" b="1" dirty="0"/>
              <a:t> W,MD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Zamani,Christopher,MD</a:t>
            </a:r>
            <a:r>
              <a:rPr lang="en-US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 </a:t>
            </a:r>
            <a:r>
              <a:rPr lang="en-US" b="1" dirty="0"/>
              <a:t>KASTEN,THOMAS,MD               </a:t>
            </a:r>
            <a:r>
              <a:rPr lang="en-US" b="1" dirty="0" smtClean="0"/>
              <a:t> </a:t>
            </a:r>
            <a:r>
              <a:rPr lang="en-US" b="1" dirty="0" err="1"/>
              <a:t>Keller,Lisa</a:t>
            </a:r>
            <a:r>
              <a:rPr lang="en-US" b="1" dirty="0"/>
              <a:t> K,MD               </a:t>
            </a:r>
            <a:r>
              <a:rPr lang="en-US" b="1" dirty="0" smtClean="0"/>
              <a:t> </a:t>
            </a:r>
            <a:r>
              <a:rPr lang="en-US" b="1" dirty="0"/>
              <a:t>         LEGGETT,MICHELLE               </a:t>
            </a:r>
            <a:r>
              <a:rPr lang="en-US" b="1" dirty="0" smtClean="0"/>
              <a:t> </a:t>
            </a:r>
            <a:r>
              <a:rPr lang="en-US" b="1" dirty="0" err="1"/>
              <a:t>Lee,Rebecca,MD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KAUR,RAMANDEEP,MD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Kelley,Juliette,MSS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LEHMAN,TARA,MD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Legg,Jill</a:t>
            </a:r>
            <a:r>
              <a:rPr lang="en-US" b="1" dirty="0"/>
              <a:t> J,MD                 </a:t>
            </a:r>
            <a:r>
              <a:rPr lang="en-US" b="1" dirty="0" smtClean="0"/>
              <a:t> </a:t>
            </a:r>
            <a:r>
              <a:rPr lang="en-US" b="1" dirty="0"/>
              <a:t>         KEATING,LIAM,MD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Kelly,Olga</a:t>
            </a:r>
            <a:r>
              <a:rPr lang="en-US" b="1" dirty="0"/>
              <a:t> D,MD                </a:t>
            </a:r>
            <a:r>
              <a:rPr lang="en-US" b="1" dirty="0" smtClean="0"/>
              <a:t> </a:t>
            </a:r>
            <a:r>
              <a:rPr lang="en-US" b="1" dirty="0"/>
              <a:t>         LEIGH,ERICA,MD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Lehman,Tara</a:t>
            </a:r>
            <a:r>
              <a:rPr lang="en-US" b="1" dirty="0"/>
              <a:t> A,MD               </a:t>
            </a:r>
            <a:r>
              <a:rPr lang="en-US" b="1" dirty="0" smtClean="0"/>
              <a:t> </a:t>
            </a:r>
            <a:r>
              <a:rPr lang="en-US" b="1" dirty="0"/>
              <a:t>         KEBEBEW,POSITRON,MD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Kemmet,Rebecca</a:t>
            </a:r>
            <a:r>
              <a:rPr lang="en-US" b="1" dirty="0"/>
              <a:t> K,MD            </a:t>
            </a:r>
            <a:r>
              <a:rPr lang="en-US" b="1" dirty="0" smtClean="0"/>
              <a:t> </a:t>
            </a:r>
            <a:r>
              <a:rPr lang="en-US" b="1" dirty="0"/>
              <a:t>         LEIGHTON,LYNETTE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Leong,Craig,M.D</a:t>
            </a:r>
            <a:r>
              <a:rPr lang="en-US" b="1" dirty="0"/>
              <a:t>.               </a:t>
            </a:r>
            <a:r>
              <a:rPr lang="en-US" b="1" dirty="0" smtClean="0"/>
              <a:t> </a:t>
            </a:r>
            <a:r>
              <a:rPr lang="en-US" b="1" dirty="0"/>
              <a:t>         KELLY,KRISTEN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Kershnar,Rebecca</a:t>
            </a:r>
            <a:r>
              <a:rPr lang="en-US" b="1" dirty="0"/>
              <a:t> L,MD          </a:t>
            </a:r>
            <a:r>
              <a:rPr lang="en-US" b="1" dirty="0" smtClean="0"/>
              <a:t> </a:t>
            </a:r>
            <a:r>
              <a:rPr lang="en-US" b="1" dirty="0"/>
              <a:t>         LERMAN,BENJAMIN S,MD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Leong,Rudy,M.D</a:t>
            </a:r>
            <a:r>
              <a:rPr lang="en-US" b="1" dirty="0"/>
              <a:t>.                </a:t>
            </a:r>
            <a:r>
              <a:rPr lang="en-US" b="1" dirty="0" smtClean="0"/>
              <a:t> </a:t>
            </a:r>
            <a:r>
              <a:rPr lang="en-US" b="1" dirty="0"/>
              <a:t>         KELLY,OLGA,MD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Keswani,Anita,MD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LEWIS, NANCY E,MD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Levin,Robert,M.D</a:t>
            </a:r>
            <a:r>
              <a:rPr lang="en-US" b="1" dirty="0"/>
              <a:t>.              </a:t>
            </a:r>
            <a:r>
              <a:rPr lang="en-US" b="1" dirty="0" smtClean="0"/>
              <a:t> </a:t>
            </a:r>
            <a:r>
              <a:rPr lang="en-US" b="1" dirty="0"/>
              <a:t>         KENT,ZACK,MD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Kim,Hye-Kyung,MD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LEWIS,BRAD,MD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Levin,Sara</a:t>
            </a:r>
            <a:r>
              <a:rPr lang="en-US" b="1" dirty="0"/>
              <a:t> K,MD                </a:t>
            </a:r>
            <a:r>
              <a:rPr lang="en-US" b="1" dirty="0" smtClean="0"/>
              <a:t> </a:t>
            </a:r>
            <a:r>
              <a:rPr lang="en-US" b="1" dirty="0"/>
              <a:t>         KERLEY,SARA,MD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Kleinerman,David</a:t>
            </a:r>
            <a:r>
              <a:rPr lang="en-US" b="1" dirty="0"/>
              <a:t> I,MD          </a:t>
            </a:r>
            <a:r>
              <a:rPr lang="en-US" b="1" dirty="0" smtClean="0"/>
              <a:t> </a:t>
            </a:r>
            <a:r>
              <a:rPr lang="en-US" b="1" dirty="0"/>
              <a:t>         LEWIS,ELISE,MD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Lewis,Elise</a:t>
            </a:r>
            <a:r>
              <a:rPr lang="en-US" b="1" dirty="0"/>
              <a:t> A,MD               </a:t>
            </a:r>
            <a:r>
              <a:rPr lang="en-US" b="1" dirty="0" smtClean="0"/>
              <a:t> </a:t>
            </a:r>
            <a:r>
              <a:rPr lang="en-US" b="1" dirty="0"/>
              <a:t>         KERSHNAR,REBECCA,MD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Kleinerman,David,MD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LEWIS,STEPHEN B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Lin,Alice,MD</a:t>
            </a:r>
            <a:r>
              <a:rPr lang="en-US" b="1" dirty="0"/>
              <a:t>                   </a:t>
            </a:r>
            <a:r>
              <a:rPr lang="en-US" b="1" dirty="0" smtClean="0"/>
              <a:t> </a:t>
            </a:r>
            <a:r>
              <a:rPr lang="en-US" b="1" dirty="0"/>
              <a:t>         KEVAN, JONATHAN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Kline,Todd</a:t>
            </a:r>
            <a:r>
              <a:rPr lang="en-US" b="1" dirty="0"/>
              <a:t> M,MD                </a:t>
            </a:r>
            <a:r>
              <a:rPr lang="en-US" b="1" dirty="0" smtClean="0"/>
              <a:t> </a:t>
            </a:r>
            <a:r>
              <a:rPr lang="en-US" b="1" dirty="0"/>
              <a:t>         LIN,ALICE,MD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Lindsay,R</a:t>
            </a:r>
            <a:r>
              <a:rPr lang="en-US" b="1" dirty="0"/>
              <a:t>. J.,M.D.             </a:t>
            </a:r>
            <a:r>
              <a:rPr lang="en-US" b="1" dirty="0" smtClean="0"/>
              <a:t> </a:t>
            </a:r>
            <a:r>
              <a:rPr lang="en-US" b="1" dirty="0"/>
              <a:t>MAYLAND,GABRIEL,MD             </a:t>
            </a:r>
            <a:r>
              <a:rPr lang="en-US" b="1" dirty="0" smtClean="0"/>
              <a:t> </a:t>
            </a:r>
            <a:r>
              <a:rPr lang="en-US" b="1" dirty="0"/>
              <a:t>         KHAN,FARINA,RN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Knight,Robert,MD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LIN,JANET,MD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Lindsey,David,M.D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MCADAMS,LANCE,MD               </a:t>
            </a:r>
            <a:r>
              <a:rPr lang="en-US" b="1" dirty="0" smtClean="0"/>
              <a:t> </a:t>
            </a:r>
            <a:r>
              <a:rPr lang="en-US" b="1" dirty="0"/>
              <a:t>         KHOURY,RONALD,MD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Koo,Ralph</a:t>
            </a:r>
            <a:r>
              <a:rPr lang="en-US" b="1" dirty="0"/>
              <a:t> A,MD                 </a:t>
            </a:r>
            <a:r>
              <a:rPr lang="en-US" b="1" dirty="0" smtClean="0"/>
              <a:t> </a:t>
            </a:r>
            <a:r>
              <a:rPr lang="en-US" b="1" dirty="0"/>
              <a:t>         LIN,MARGARET,MD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Lipson,John</a:t>
            </a:r>
            <a:r>
              <a:rPr lang="en-US" b="1" dirty="0"/>
              <a:t> H,MD               </a:t>
            </a:r>
            <a:r>
              <a:rPr lang="en-US" b="1" dirty="0" smtClean="0"/>
              <a:t> </a:t>
            </a:r>
            <a:r>
              <a:rPr lang="en-US" b="1" dirty="0"/>
              <a:t>         MCBRIDE,PAMELA,MD              </a:t>
            </a:r>
            <a:r>
              <a:rPr lang="en-US" b="1" dirty="0" smtClean="0"/>
              <a:t> </a:t>
            </a:r>
            <a:r>
              <a:rPr lang="en-US" b="1" dirty="0"/>
              <a:t>         KIBELSTIS,THOMAS,MD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Kramer,Theresa,MD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LINDE,BRIAN,MD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Lively,Daniel</a:t>
            </a:r>
            <a:r>
              <a:rPr lang="en-US" b="1" dirty="0"/>
              <a:t>, M.D.            </a:t>
            </a:r>
            <a:r>
              <a:rPr lang="en-US" b="1" dirty="0" smtClean="0"/>
              <a:t> </a:t>
            </a:r>
            <a:r>
              <a:rPr lang="en-US" b="1" dirty="0"/>
              <a:t>         MCCARTHY,CLAIR,MD              </a:t>
            </a:r>
            <a:r>
              <a:rPr lang="en-US" b="1" dirty="0" smtClean="0"/>
              <a:t> </a:t>
            </a:r>
            <a:r>
              <a:rPr lang="en-US" b="1" dirty="0"/>
              <a:t>         KISSINGER,CATHY,FNP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Kulinsky,Ilya,MD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LINN-MAKUA,LIZABETH,FNP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Lockhart,Ann</a:t>
            </a:r>
            <a:r>
              <a:rPr lang="en-US" b="1" dirty="0"/>
              <a:t> B,MD              </a:t>
            </a:r>
            <a:r>
              <a:rPr lang="en-US" b="1" dirty="0" smtClean="0"/>
              <a:t> </a:t>
            </a:r>
            <a:r>
              <a:rPr lang="en-US" b="1" dirty="0"/>
              <a:t>         MCCARTHY,EVE A,FNP             </a:t>
            </a:r>
            <a:r>
              <a:rPr lang="en-US" b="1" dirty="0" smtClean="0"/>
              <a:t> </a:t>
            </a:r>
            <a:r>
              <a:rPr lang="en-US" b="1" dirty="0"/>
              <a:t>         KONKK     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Kullar,Ravjeet</a:t>
            </a:r>
            <a:r>
              <a:rPr lang="en-US" b="1" dirty="0"/>
              <a:t> K,MD            </a:t>
            </a:r>
            <a:r>
              <a:rPr lang="en-US" b="1" dirty="0" smtClean="0"/>
              <a:t> </a:t>
            </a:r>
            <a:r>
              <a:rPr lang="en-US" b="1" dirty="0"/>
              <a:t>         LIPSON,JOHN H,MD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Loeliger,Scott</a:t>
            </a:r>
            <a:r>
              <a:rPr lang="en-US" b="1" dirty="0"/>
              <a:t> F,MD            </a:t>
            </a:r>
            <a:r>
              <a:rPr lang="en-US" b="1" dirty="0" smtClean="0"/>
              <a:t> </a:t>
            </a:r>
            <a:r>
              <a:rPr lang="en-US" b="1" dirty="0"/>
              <a:t>         MCCORMICK,JANE,MD              </a:t>
            </a:r>
            <a:r>
              <a:rPr lang="en-US" b="1" dirty="0" smtClean="0"/>
              <a:t> </a:t>
            </a:r>
            <a:r>
              <a:rPr lang="en-US" b="1" dirty="0"/>
              <a:t>         KOO,RALPH A,MD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Kumar,Pradeep,MD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LOCKHART,ANN,MD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Long,THOMAS</a:t>
            </a:r>
            <a:r>
              <a:rPr lang="en-US" b="1" dirty="0"/>
              <a:t>                    </a:t>
            </a:r>
            <a:r>
              <a:rPr lang="en-US" b="1" dirty="0" smtClean="0"/>
              <a:t> </a:t>
            </a:r>
            <a:r>
              <a:rPr lang="en-US" b="1" dirty="0"/>
              <a:t>         MCCOY,THOMAS C,DO              </a:t>
            </a:r>
            <a:r>
              <a:rPr lang="en-US" b="1" dirty="0" smtClean="0"/>
              <a:t> </a:t>
            </a:r>
            <a:r>
              <a:rPr lang="en-US" b="1" dirty="0"/>
              <a:t>         KRUTZ,REBECCA A,MD             </a:t>
            </a:r>
            <a:r>
              <a:rPr lang="en-US" b="1" dirty="0" smtClean="0"/>
              <a:t> </a:t>
            </a:r>
            <a:r>
              <a:rPr lang="en-US" b="1" dirty="0"/>
              <a:t>         LAI,JAY                        </a:t>
            </a:r>
            <a:r>
              <a:rPr lang="en-US" b="1" dirty="0" smtClean="0"/>
              <a:t> </a:t>
            </a:r>
            <a:r>
              <a:rPr lang="en-US" b="1" dirty="0"/>
              <a:t>         LOEFFLER,ANN M,MD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Longoria,Anthony</a:t>
            </a:r>
            <a:r>
              <a:rPr lang="en-US" b="1" dirty="0"/>
              <a:t> M,FNP         </a:t>
            </a:r>
            <a:r>
              <a:rPr lang="en-US" b="1" dirty="0" smtClean="0"/>
              <a:t> </a:t>
            </a:r>
            <a:r>
              <a:rPr lang="en-US" b="1" dirty="0"/>
              <a:t>         MCDANIEL,MARC                  </a:t>
            </a:r>
            <a:r>
              <a:rPr lang="en-US" b="1" dirty="0" smtClean="0"/>
              <a:t> </a:t>
            </a:r>
            <a:r>
              <a:rPr lang="en-US" b="1" dirty="0"/>
              <a:t>         KULLAR,RAVJEET,MD              </a:t>
            </a:r>
            <a:r>
              <a:rPr lang="en-US" b="1" dirty="0" smtClean="0"/>
              <a:t> </a:t>
            </a:r>
            <a:r>
              <a:rPr lang="en-US" b="1" dirty="0"/>
              <a:t>         LAM,WENDY                      </a:t>
            </a:r>
            <a:r>
              <a:rPr lang="en-US" b="1" dirty="0" smtClean="0"/>
              <a:t> </a:t>
            </a:r>
            <a:r>
              <a:rPr lang="en-US" b="1" dirty="0"/>
              <a:t>         LOELIGER,SCOTT,MD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Lopez,Carlos,M.D</a:t>
            </a:r>
            <a:r>
              <a:rPr lang="en-US" b="1" dirty="0"/>
              <a:t>.              </a:t>
            </a:r>
            <a:r>
              <a:rPr lang="en-US" b="1" dirty="0" smtClean="0"/>
              <a:t> </a:t>
            </a:r>
            <a:r>
              <a:rPr lang="en-US" b="1" dirty="0"/>
              <a:t>         MCDONALD,THOMAS,MD             </a:t>
            </a:r>
            <a:r>
              <a:rPr lang="en-US" b="1" dirty="0" smtClean="0"/>
              <a:t> </a:t>
            </a:r>
            <a:r>
              <a:rPr lang="en-US" b="1" dirty="0"/>
              <a:t>         KULOVSKY,SUSAN M,DO            </a:t>
            </a:r>
            <a:r>
              <a:rPr lang="en-US" b="1" dirty="0" smtClean="0"/>
              <a:t> </a:t>
            </a:r>
            <a:r>
              <a:rPr lang="en-US" b="1" dirty="0"/>
              <a:t>         LAMANUZZI,SARAH MD             </a:t>
            </a:r>
            <a:r>
              <a:rPr lang="en-US" b="1" dirty="0" smtClean="0"/>
              <a:t> </a:t>
            </a:r>
            <a:r>
              <a:rPr lang="en-US" b="1" dirty="0"/>
              <a:t>         LONGORIA,ANTHONY M,FNP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Lopez,Hector</a:t>
            </a:r>
            <a:r>
              <a:rPr lang="en-US" b="1" dirty="0"/>
              <a:t> J.,MD             </a:t>
            </a:r>
            <a:r>
              <a:rPr lang="en-US" b="1" dirty="0" smtClean="0"/>
              <a:t> </a:t>
            </a:r>
            <a:r>
              <a:rPr lang="en-US" b="1" dirty="0"/>
              <a:t>         MCENTEE,AMY,MD                 </a:t>
            </a:r>
            <a:r>
              <a:rPr lang="en-US" b="1" dirty="0" smtClean="0"/>
              <a:t> </a:t>
            </a:r>
            <a:r>
              <a:rPr lang="en-US" b="1" dirty="0"/>
              <a:t>         KURUVILLA,PRAMITA,MD           </a:t>
            </a:r>
            <a:r>
              <a:rPr lang="en-US" b="1" dirty="0" smtClean="0"/>
              <a:t> </a:t>
            </a:r>
            <a:r>
              <a:rPr lang="en-US" b="1" dirty="0"/>
              <a:t>         LAXAMANA, DARLEEN DDS          </a:t>
            </a:r>
            <a:r>
              <a:rPr lang="en-US" b="1" dirty="0" smtClean="0"/>
              <a:t> </a:t>
            </a:r>
            <a:r>
              <a:rPr lang="en-US" b="1" dirty="0"/>
              <a:t>         LOTRIDGE,JESSICA,MD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Lucey,Bette</a:t>
            </a:r>
            <a:r>
              <a:rPr lang="en-US" b="1" dirty="0"/>
              <a:t> B,FNP              </a:t>
            </a:r>
            <a:r>
              <a:rPr lang="en-US" b="1" dirty="0" smtClean="0"/>
              <a:t> </a:t>
            </a:r>
            <a:r>
              <a:rPr lang="en-US" b="1" dirty="0"/>
              <a:t>         MESSINGER,JEFFREY,MD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Kailikole,Theresa,MD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LEACH,RANDY A,MD               </a:t>
            </a:r>
            <a:r>
              <a:rPr lang="en-US" b="1" dirty="0" smtClean="0"/>
              <a:t> </a:t>
            </a:r>
            <a:r>
              <a:rPr lang="en-US" b="1" dirty="0"/>
              <a:t>         LUCEY,BETTE,FNP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Lum,Karen</a:t>
            </a:r>
            <a:r>
              <a:rPr lang="en-US" b="1" dirty="0"/>
              <a:t>, M.D.                </a:t>
            </a:r>
            <a:r>
              <a:rPr lang="en-US" b="1" dirty="0" smtClean="0"/>
              <a:t> </a:t>
            </a:r>
            <a:r>
              <a:rPr lang="en-US" b="1" dirty="0"/>
              <a:t>         MEYER,JACOB M,MD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Kaji,Troy</a:t>
            </a:r>
            <a:r>
              <a:rPr lang="en-US" b="1" dirty="0"/>
              <a:t> T,MD                 </a:t>
            </a:r>
            <a:r>
              <a:rPr lang="en-US" b="1" dirty="0" smtClean="0"/>
              <a:t> </a:t>
            </a:r>
            <a:r>
              <a:rPr lang="en-US" b="1" dirty="0"/>
              <a:t>         LEAVITT,JONATHAN               </a:t>
            </a:r>
            <a:r>
              <a:rPr lang="en-US" b="1" dirty="0" smtClean="0"/>
              <a:t> </a:t>
            </a:r>
            <a:r>
              <a:rPr lang="en-US" b="1" dirty="0"/>
              <a:t>         LUM,KAREN 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Luong,Lien,MD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MEYER,JENNIFER,MD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Kalkstein,Stephen</a:t>
            </a:r>
            <a:r>
              <a:rPr lang="en-US" b="1" dirty="0"/>
              <a:t> W,MD         </a:t>
            </a:r>
            <a:r>
              <a:rPr lang="en-US" b="1" dirty="0" smtClean="0"/>
              <a:t> </a:t>
            </a:r>
            <a:r>
              <a:rPr lang="en-US" b="1" dirty="0"/>
              <a:t>         LEE,BRIAN,P,MD                 </a:t>
            </a:r>
            <a:r>
              <a:rPr lang="en-US" b="1" dirty="0" smtClean="0"/>
              <a:t> </a:t>
            </a:r>
            <a:r>
              <a:rPr lang="en-US" b="1" dirty="0"/>
              <a:t>         LYONS,MICHAEL,MD               </a:t>
            </a:r>
            <a:r>
              <a:rPr lang="en-US" b="1" dirty="0" smtClean="0"/>
              <a:t> </a:t>
            </a:r>
            <a:r>
              <a:rPr lang="en-US" b="1" dirty="0"/>
              <a:t>         MACCHOR,NADAL                  </a:t>
            </a:r>
            <a:r>
              <a:rPr lang="en-US" b="1" dirty="0" smtClean="0"/>
              <a:t> </a:t>
            </a:r>
            <a:r>
              <a:rPr lang="en-US" b="1" dirty="0"/>
              <a:t>         MEYER,LEIF 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Kalra,Sumita</a:t>
            </a:r>
            <a:r>
              <a:rPr lang="en-US" b="1" dirty="0"/>
              <a:t> K,DO              </a:t>
            </a:r>
            <a:r>
              <a:rPr lang="en-US" b="1" dirty="0" smtClean="0"/>
              <a:t> </a:t>
            </a:r>
            <a:r>
              <a:rPr lang="en-US" b="1" dirty="0"/>
              <a:t>         LEE,DANIEL A,MD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Lackman</a:t>
            </a:r>
            <a:r>
              <a:rPr lang="en-US" b="1" dirty="0"/>
              <a:t>, M. MD                 </a:t>
            </a:r>
            <a:r>
              <a:rPr lang="en-US" b="1" dirty="0" smtClean="0"/>
              <a:t> </a:t>
            </a:r>
            <a:r>
              <a:rPr lang="en-US" b="1" dirty="0"/>
              <a:t>         MACEDO,JOSEPH,MD               </a:t>
            </a:r>
            <a:r>
              <a:rPr lang="en-US" b="1" dirty="0" smtClean="0"/>
              <a:t> </a:t>
            </a:r>
            <a:r>
              <a:rPr lang="en-US" b="1" dirty="0"/>
              <a:t>         MILLER,DAVID,MD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Kamalnath,Prakash</a:t>
            </a:r>
            <a:r>
              <a:rPr lang="en-US" b="1" dirty="0"/>
              <a:t> J,MD         </a:t>
            </a:r>
            <a:r>
              <a:rPr lang="en-US" b="1" dirty="0" smtClean="0"/>
              <a:t> </a:t>
            </a:r>
            <a:r>
              <a:rPr lang="en-US" b="1" dirty="0"/>
              <a:t>         LEE,ERIN M 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Lantz,Donald</a:t>
            </a:r>
            <a:r>
              <a:rPr lang="en-US" b="1" dirty="0"/>
              <a:t> J,MD              </a:t>
            </a:r>
            <a:r>
              <a:rPr lang="en-US" b="1" dirty="0" smtClean="0"/>
              <a:t> </a:t>
            </a:r>
            <a:r>
              <a:rPr lang="en-US" b="1" dirty="0"/>
              <a:t>         MAHAR,DIANA,MD                 </a:t>
            </a:r>
            <a:r>
              <a:rPr lang="en-US" b="1" dirty="0" smtClean="0"/>
              <a:t> </a:t>
            </a:r>
            <a:r>
              <a:rPr lang="en-US" b="1" dirty="0"/>
              <a:t>         MILOJEVIC,DIANA  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Kang,Hanna,MD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LEE,GEORGE,MD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Lantz,Donald,MD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MAHONEY,JOHN                   </a:t>
            </a:r>
            <a:r>
              <a:rPr lang="en-US" b="1" dirty="0" smtClean="0"/>
              <a:t> </a:t>
            </a:r>
            <a:r>
              <a:rPr lang="en-US" b="1" dirty="0"/>
              <a:t>         MINDY WERNER-CROHN, 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Karell,Manuel</a:t>
            </a:r>
            <a:r>
              <a:rPr lang="en-US" b="1" dirty="0"/>
              <a:t> L.,M.D.          </a:t>
            </a:r>
            <a:r>
              <a:rPr lang="en-US" b="1" dirty="0" smtClean="0"/>
              <a:t> </a:t>
            </a:r>
            <a:r>
              <a:rPr lang="en-US" b="1" dirty="0"/>
              <a:t>         LEE,JAMES, 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Lares,Beatriz,M.D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MALIK,RITU,MD                  </a:t>
            </a:r>
            <a:r>
              <a:rPr lang="en-US" b="1" dirty="0" smtClean="0"/>
              <a:t> </a:t>
            </a:r>
            <a:r>
              <a:rPr lang="en-US" b="1" dirty="0"/>
              <a:t>         MIRAMONTE, SHELLY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Karpf,Esther,FNP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LEE,KAI-MAN,MD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Laxamana,Darleen</a:t>
            </a:r>
            <a:r>
              <a:rPr lang="en-US" b="1" dirty="0"/>
              <a:t> G,DDS         </a:t>
            </a:r>
            <a:r>
              <a:rPr lang="en-US" b="1" dirty="0" smtClean="0"/>
              <a:t> </a:t>
            </a:r>
            <a:r>
              <a:rPr lang="en-US" b="1" dirty="0"/>
              <a:t>         MANUNTAG,WILFRED               </a:t>
            </a:r>
            <a:r>
              <a:rPr lang="en-US" b="1" dirty="0" smtClean="0"/>
              <a:t> </a:t>
            </a:r>
            <a:r>
              <a:rPr lang="en-US" b="1" dirty="0"/>
              <a:t>         MIRANDA,KRISTEN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Kartun,Karen</a:t>
            </a:r>
            <a:r>
              <a:rPr lang="en-US" b="1" dirty="0"/>
              <a:t> F,MD              </a:t>
            </a:r>
            <a:r>
              <a:rPr lang="en-US" b="1" dirty="0" smtClean="0"/>
              <a:t> </a:t>
            </a:r>
            <a:r>
              <a:rPr lang="en-US" b="1" dirty="0"/>
              <a:t>         LEE,MICHAEL 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Lee,Daniel</a:t>
            </a:r>
            <a:r>
              <a:rPr lang="en-US" b="1" dirty="0"/>
              <a:t> A,MD                </a:t>
            </a:r>
            <a:r>
              <a:rPr lang="en-US" b="1" dirty="0" smtClean="0"/>
              <a:t> </a:t>
            </a:r>
            <a:r>
              <a:rPr lang="en-US" b="1" dirty="0"/>
              <a:t>         MANUNTAG,WILFREDO,MD           </a:t>
            </a:r>
            <a:r>
              <a:rPr lang="en-US" b="1" dirty="0" smtClean="0"/>
              <a:t> </a:t>
            </a:r>
            <a:r>
              <a:rPr lang="en-US" b="1" dirty="0"/>
              <a:t>         MOELLER,KRISTIN,MD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Katz,Samuel,MD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LEE,SCOTT,MD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Lee,Eun-Kyu,M.D</a:t>
            </a:r>
            <a:r>
              <a:rPr lang="en-US" b="1" dirty="0"/>
              <a:t>.               </a:t>
            </a:r>
            <a:r>
              <a:rPr lang="en-US" b="1" dirty="0" smtClean="0"/>
              <a:t> </a:t>
            </a:r>
            <a:r>
              <a:rPr lang="en-US" b="1" dirty="0"/>
              <a:t>         MARTINEZ,DAVID,MD              </a:t>
            </a:r>
            <a:r>
              <a:rPr lang="en-US" b="1" dirty="0" smtClean="0"/>
              <a:t> </a:t>
            </a:r>
            <a:r>
              <a:rPr lang="en-US" b="1" dirty="0"/>
              <a:t>         MOHR,ARWEN,MD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Katzman,Kenneth</a:t>
            </a:r>
            <a:r>
              <a:rPr lang="en-US" b="1" dirty="0"/>
              <a:t> A,MD           </a:t>
            </a:r>
            <a:r>
              <a:rPr lang="en-US" b="1" dirty="0" smtClean="0"/>
              <a:t> </a:t>
            </a:r>
            <a:r>
              <a:rPr lang="en-US" b="1" dirty="0"/>
              <a:t>         LEE,SU-MAY,MD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Lee,John</a:t>
            </a:r>
            <a:r>
              <a:rPr lang="en-US" b="1" dirty="0"/>
              <a:t> M,MD                  </a:t>
            </a:r>
            <a:r>
              <a:rPr lang="en-US" b="1" dirty="0" smtClean="0"/>
              <a:t> </a:t>
            </a:r>
            <a:r>
              <a:rPr lang="en-US" b="1" dirty="0"/>
              <a:t>         MARTINEZ,MICHAEL S,MD          </a:t>
            </a:r>
            <a:r>
              <a:rPr lang="en-US" b="1" dirty="0" smtClean="0"/>
              <a:t> </a:t>
            </a:r>
            <a:r>
              <a:rPr lang="en-US" b="1" dirty="0"/>
              <a:t>         MONTANDON,MICHELE,MD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Katzman,Kenneth,MD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LEE,TABESSA I,MD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Lee,John,M.D</a:t>
            </a:r>
            <a:r>
              <a:rPr lang="en-US" b="1" dirty="0"/>
              <a:t>.                  </a:t>
            </a:r>
            <a:r>
              <a:rPr lang="en-US" b="1" dirty="0" smtClean="0"/>
              <a:t> </a:t>
            </a:r>
            <a:r>
              <a:rPr lang="en-US" b="1" dirty="0"/>
              <a:t>         MATSUNAGA,ALISON T,MD          </a:t>
            </a:r>
            <a:r>
              <a:rPr lang="en-US" b="1" dirty="0" smtClean="0"/>
              <a:t> </a:t>
            </a:r>
            <a:r>
              <a:rPr lang="en-US" b="1" dirty="0"/>
              <a:t>         MOORE,JUDE J,MD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Kaufman,Douglas,MD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LEGG,JILL J,MD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Lee,Michelle,MD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Keating,Liam,MD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dirty="0"/>
              <a:t>MORAN,BRIDGET,FNP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OR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MORGAN,JAMES,MD                          </a:t>
            </a:r>
            <a:r>
              <a:rPr lang="en-US" b="1" dirty="0" err="1"/>
              <a:t>Martinez,Michael</a:t>
            </a:r>
            <a:r>
              <a:rPr lang="en-US" b="1" dirty="0"/>
              <a:t> S,MD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Morrison,Chantal</a:t>
            </a:r>
            <a:r>
              <a:rPr lang="en-US" b="1" dirty="0"/>
              <a:t> L,DO          </a:t>
            </a:r>
            <a:r>
              <a:rPr lang="en-US" b="1" dirty="0" smtClean="0"/>
              <a:t> </a:t>
            </a:r>
            <a:r>
              <a:rPr lang="en-US" b="1" dirty="0"/>
              <a:t>         PABERS,JOHN,MD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Perez,Edith,MD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MORRISON,CHANTAL L,DO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Matsumura,Gary,MD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Mueller,Robert</a:t>
            </a:r>
            <a:r>
              <a:rPr lang="en-US" b="1" dirty="0"/>
              <a:t> A,MD            </a:t>
            </a:r>
            <a:r>
              <a:rPr lang="en-US" b="1" dirty="0" smtClean="0"/>
              <a:t> </a:t>
            </a:r>
            <a:r>
              <a:rPr lang="en-US" b="1" dirty="0"/>
              <a:t>         PACKMAN,SEYMOUR,MD             </a:t>
            </a:r>
            <a:r>
              <a:rPr lang="en-US" b="1" dirty="0" smtClean="0"/>
              <a:t> </a:t>
            </a:r>
            <a:r>
              <a:rPr lang="en-US" b="1" dirty="0"/>
              <a:t>        </a:t>
            </a:r>
            <a:r>
              <a:rPr lang="en-US" b="1" dirty="0" err="1"/>
              <a:t>Perez,Greta,MD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MOULTON-BARRETT,REX,MD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Matsunaga,Alison</a:t>
            </a:r>
            <a:r>
              <a:rPr lang="en-US" b="1" dirty="0"/>
              <a:t> T,MD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Murai,Sarah</a:t>
            </a:r>
            <a:r>
              <a:rPr lang="en-US" b="1" dirty="0"/>
              <a:t> E,MD               </a:t>
            </a:r>
            <a:r>
              <a:rPr lang="en-US" b="1" dirty="0" smtClean="0"/>
              <a:t> </a:t>
            </a:r>
            <a:r>
              <a:rPr lang="en-US" b="1" dirty="0"/>
              <a:t>         PAIGE,THOMAS,MD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Perez,Pauline,MD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MOZA,JOSEPH,MD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Mattka,F</a:t>
            </a:r>
            <a:r>
              <a:rPr lang="en-US" b="1" dirty="0"/>
              <a:t> J,DDS                 </a:t>
            </a:r>
            <a:r>
              <a:rPr lang="en-US" b="1" dirty="0" smtClean="0"/>
              <a:t> </a:t>
            </a:r>
            <a:r>
              <a:rPr lang="en-US" b="1" dirty="0"/>
              <a:t>         NAIMA,IRAJ,MD                  </a:t>
            </a:r>
            <a:r>
              <a:rPr lang="en-US" b="1" dirty="0" smtClean="0"/>
              <a:t> </a:t>
            </a:r>
            <a:r>
              <a:rPr lang="en-US" b="1" dirty="0"/>
              <a:t>         PALMER,NANCY,MD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Perez,Peter</a:t>
            </a:r>
            <a:r>
              <a:rPr lang="en-US" b="1" dirty="0"/>
              <a:t> J,MD               </a:t>
            </a:r>
            <a:r>
              <a:rPr lang="en-US" b="1" dirty="0" smtClean="0"/>
              <a:t> </a:t>
            </a:r>
            <a:r>
              <a:rPr lang="en-US" b="1" dirty="0"/>
              <a:t>         MUNNICH,JO MARIE,MD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May,Daniel,MD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NATION,ROMAN,MD                </a:t>
            </a:r>
            <a:r>
              <a:rPr lang="en-US" b="1" dirty="0" smtClean="0"/>
              <a:t> </a:t>
            </a:r>
            <a:r>
              <a:rPr lang="en-US" b="1" dirty="0"/>
              <a:t>         PALOMINO,MICHAEL A,MD          </a:t>
            </a:r>
            <a:r>
              <a:rPr lang="en-US" b="1" dirty="0" smtClean="0"/>
              <a:t> </a:t>
            </a:r>
            <a:r>
              <a:rPr lang="en-US" b="1" dirty="0"/>
              <a:t>         Perez-</a:t>
            </a:r>
            <a:r>
              <a:rPr lang="en-US" b="1" dirty="0" err="1"/>
              <a:t>Baron,Gina,MD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MURAI,SARAH,MD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Mbanugo,Ogo</a:t>
            </a:r>
            <a:r>
              <a:rPr lang="en-US" b="1" dirty="0"/>
              <a:t> S,MD               </a:t>
            </a:r>
            <a:r>
              <a:rPr lang="en-US" b="1" dirty="0" smtClean="0"/>
              <a:t> </a:t>
            </a:r>
            <a:r>
              <a:rPr lang="en-US" b="1" dirty="0"/>
              <a:t>         NAVEL,DAVID,MD                 </a:t>
            </a:r>
            <a:r>
              <a:rPr lang="en-US" b="1" dirty="0" smtClean="0"/>
              <a:t> </a:t>
            </a:r>
            <a:r>
              <a:rPr lang="en-US" b="1" dirty="0"/>
              <a:t>         PALOMINO,MICHAEL A,MD          </a:t>
            </a:r>
            <a:r>
              <a:rPr lang="en-US" b="1" dirty="0" smtClean="0"/>
              <a:t> </a:t>
            </a:r>
            <a:r>
              <a:rPr lang="en-US" b="1" dirty="0"/>
              <a:t>         Perez-</a:t>
            </a:r>
            <a:r>
              <a:rPr lang="en-US" b="1" dirty="0" err="1"/>
              <a:t>Salinas,Dalia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MacDannald,Harry,MD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Mbanugo,Ogo,MD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NAVEL,JAMIE,MD           </a:t>
            </a:r>
            <a:r>
              <a:rPr lang="en-US" b="1" dirty="0" smtClean="0"/>
              <a:t> </a:t>
            </a:r>
            <a:r>
              <a:rPr lang="en-US" b="1" dirty="0"/>
              <a:t>PAYNE,CHELSEA,MD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Perlas,Maria</a:t>
            </a:r>
            <a:r>
              <a:rPr lang="en-US" b="1" dirty="0"/>
              <a:t> K,MD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MacDonald,David</a:t>
            </a:r>
            <a:r>
              <a:rPr lang="en-US" b="1" dirty="0"/>
              <a:t> J,MD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McAnich,Jana,MD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NGUYEN,DAO M,MD                </a:t>
            </a:r>
            <a:r>
              <a:rPr lang="en-US" b="1" dirty="0" smtClean="0"/>
              <a:t> </a:t>
            </a:r>
            <a:r>
              <a:rPr lang="en-US" b="1" dirty="0"/>
              <a:t>         PEHLING,JAMES R,MD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Perry,Alison</a:t>
            </a:r>
            <a:r>
              <a:rPr lang="en-US" b="1" dirty="0"/>
              <a:t> W,FNP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MacDonald,David,MD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McAninch,Jack</a:t>
            </a:r>
            <a:r>
              <a:rPr lang="en-US" b="1" dirty="0"/>
              <a:t> W,MD             </a:t>
            </a:r>
            <a:r>
              <a:rPr lang="en-US" b="1" dirty="0" smtClean="0"/>
              <a:t> </a:t>
            </a:r>
            <a:r>
              <a:rPr lang="en-US" b="1" dirty="0"/>
              <a:t>         NGUYEN,LOAN,DO*                </a:t>
            </a:r>
            <a:r>
              <a:rPr lang="en-US" b="1" dirty="0" smtClean="0"/>
              <a:t> </a:t>
            </a:r>
            <a:r>
              <a:rPr lang="en-US" b="1" dirty="0"/>
              <a:t>         PEPPER,DAVID,MD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Peterson,William</a:t>
            </a:r>
            <a:r>
              <a:rPr lang="en-US" b="1" dirty="0"/>
              <a:t> J,MD          </a:t>
            </a:r>
            <a:r>
              <a:rPr lang="en-US" b="1" dirty="0" smtClean="0"/>
              <a:t> </a:t>
            </a:r>
            <a:r>
              <a:rPr lang="en-US" b="1" dirty="0" err="1"/>
              <a:t>Macedo,Joseph</a:t>
            </a:r>
            <a:r>
              <a:rPr lang="en-US" b="1" dirty="0"/>
              <a:t> J,MD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McCabe,Robert,MD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NGUYEN,MYHOANG,MD              </a:t>
            </a:r>
            <a:r>
              <a:rPr lang="en-US" b="1" dirty="0" smtClean="0"/>
              <a:t> </a:t>
            </a:r>
            <a:r>
              <a:rPr lang="en-US" b="1" dirty="0"/>
              <a:t>         PEREZ,JUAN,MD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Pham,Julie,DO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Madrigal,Teresa,MD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McCoy,Thomas</a:t>
            </a:r>
            <a:r>
              <a:rPr lang="en-US" b="1" dirty="0"/>
              <a:t> C,DO              </a:t>
            </a:r>
            <a:r>
              <a:rPr lang="en-US" b="1" dirty="0" smtClean="0"/>
              <a:t> </a:t>
            </a:r>
            <a:r>
              <a:rPr lang="en-US" b="1" dirty="0"/>
              <a:t>         NIX,DEBBIE,FNP                 </a:t>
            </a:r>
            <a:r>
              <a:rPr lang="en-US" b="1" dirty="0" smtClean="0"/>
              <a:t> </a:t>
            </a:r>
            <a:r>
              <a:rPr lang="en-US" b="1" dirty="0"/>
              <a:t>         PEREZ-BARON,GINA,MD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Picker,Robert,MD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Magbitang,Fereyes,MD</a:t>
            </a:r>
            <a:r>
              <a:rPr lang="en-US" b="1" dirty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McDaniel,H</a:t>
            </a:r>
            <a:r>
              <a:rPr lang="en-US" b="1" dirty="0"/>
              <a:t> </a:t>
            </a:r>
            <a:r>
              <a:rPr lang="en-US" b="1" dirty="0" err="1"/>
              <a:t>Marc,MD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Nagel,Charlotte,MD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PERLAS,JANE,FNP                </a:t>
            </a:r>
            <a:r>
              <a:rPr lang="en-US" b="1" dirty="0" smtClean="0"/>
              <a:t> </a:t>
            </a:r>
            <a:r>
              <a:rPr lang="en-US" b="1" dirty="0"/>
              <a:t>         Pierson-</a:t>
            </a:r>
            <a:r>
              <a:rPr lang="en-US" b="1" dirty="0" err="1"/>
              <a:t>Brown,Leigh,FNP</a:t>
            </a:r>
            <a:r>
              <a:rPr lang="en-US" b="1" dirty="0"/>
              <a:t>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Mahan,Bernadette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McDonald,Diana,FNP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Navel,Jamie</a:t>
            </a:r>
            <a:r>
              <a:rPr lang="en-US" b="1" dirty="0"/>
              <a:t> M,MD               </a:t>
            </a:r>
            <a:r>
              <a:rPr lang="en-US" b="1" dirty="0" smtClean="0"/>
              <a:t> </a:t>
            </a:r>
            <a:r>
              <a:rPr lang="en-US" b="1" dirty="0"/>
              <a:t>         PESSL,ERICH,MD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Pilcher,David</a:t>
            </a:r>
            <a:r>
              <a:rPr lang="en-US" b="1" dirty="0"/>
              <a:t> W,MD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Mahar,Dennis,MD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McDonald,Michael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Nelson-</a:t>
            </a:r>
            <a:r>
              <a:rPr lang="en-US" b="1" dirty="0" err="1"/>
              <a:t>Munson,Karen,MD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/>
              <a:t>         PETERSON,AARON,MD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Pillai,Sangita</a:t>
            </a:r>
            <a:r>
              <a:rPr lang="en-US" b="1" dirty="0"/>
              <a:t> S,MD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Mahar,Diana</a:t>
            </a:r>
            <a:r>
              <a:rPr lang="en-US" b="1" dirty="0"/>
              <a:t> H,MD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McNabb,Thomas</a:t>
            </a:r>
            <a:r>
              <a:rPr lang="en-US" b="1" dirty="0"/>
              <a:t> R,MD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Nguyen,Myhoang</a:t>
            </a:r>
            <a:r>
              <a:rPr lang="en-US" b="1" dirty="0"/>
              <a:t> P,MD            </a:t>
            </a:r>
            <a:r>
              <a:rPr lang="en-US" b="1" dirty="0" smtClean="0"/>
              <a:t> </a:t>
            </a:r>
            <a:r>
              <a:rPr lang="en-US" b="1" dirty="0"/>
              <a:t>         PETERSON,WILLIAM J.,MD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Pinto,Natasha</a:t>
            </a:r>
            <a:r>
              <a:rPr lang="en-US" b="1" dirty="0"/>
              <a:t> J,MD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Maher,Patrick,MD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McNeil,Sarah,MD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Nidorf,David,MD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PETTIT,CHARLES R,MD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Pitman,Dorothy,M.D</a:t>
            </a:r>
            <a:r>
              <a:rPr lang="en-US" b="1" dirty="0"/>
              <a:t>.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Maher,Terry,MD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Melny,Richard,MD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Nix,Debbie,FNP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PHAM,AN T,MD 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Pizzo,Anthony,FNP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Makhoul,Nicolas</a:t>
            </a:r>
            <a:r>
              <a:rPr lang="en-US" b="1" dirty="0"/>
              <a:t> E,M.D.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Mendoza,Julio,DDS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Nordensjo,Anna</a:t>
            </a:r>
            <a:r>
              <a:rPr lang="en-US" b="1" dirty="0"/>
              <a:t> K.,M.D.         </a:t>
            </a:r>
            <a:r>
              <a:rPr lang="en-US" b="1" dirty="0" smtClean="0"/>
              <a:t> </a:t>
            </a:r>
            <a:r>
              <a:rPr lang="en-US" b="1" dirty="0"/>
              <a:t>         PHELPS,BRIAN,MD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Polzin,David,MD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Makhoul,Nicolas</a:t>
            </a:r>
            <a:r>
              <a:rPr lang="en-US" b="1" dirty="0"/>
              <a:t> E,MD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Mendoza,Zenaida</a:t>
            </a:r>
            <a:r>
              <a:rPr lang="en-US" b="1" dirty="0"/>
              <a:t> M,MD           </a:t>
            </a:r>
            <a:r>
              <a:rPr lang="en-US" b="1" dirty="0" smtClean="0"/>
              <a:t> </a:t>
            </a:r>
            <a:r>
              <a:rPr lang="en-US" b="1" dirty="0"/>
              <a:t>         O'LEARY,MAURA,MD               </a:t>
            </a:r>
            <a:r>
              <a:rPr lang="en-US" b="1" dirty="0" smtClean="0"/>
              <a:t> </a:t>
            </a:r>
            <a:r>
              <a:rPr lang="en-US" b="1" dirty="0"/>
              <a:t>         PIERSON-BROWN,LEIGH,FNP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Porter,William,MD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Makow,Adele,MD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Mendoza,Zenaida</a:t>
            </a:r>
            <a:r>
              <a:rPr lang="en-US" b="1" dirty="0"/>
              <a:t>, M.M.D.        </a:t>
            </a:r>
            <a:r>
              <a:rPr lang="en-US" b="1" dirty="0" smtClean="0"/>
              <a:t> </a:t>
            </a:r>
            <a:r>
              <a:rPr lang="en-US" b="1" dirty="0"/>
              <a:t>         O'MEANY,JUAN F,PA              </a:t>
            </a:r>
            <a:r>
              <a:rPr lang="en-US" b="1" dirty="0" smtClean="0"/>
              <a:t> </a:t>
            </a:r>
            <a:r>
              <a:rPr lang="en-US" b="1" dirty="0"/>
              <a:t>         PIERSON-BROWN,LEIGH-ANNE,FNP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Pramanik,Rajiv,MD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Malik,Geeta,M.D</a:t>
            </a:r>
            <a:r>
              <a:rPr lang="en-US" b="1" dirty="0"/>
              <a:t>.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Meyer,Jacob</a:t>
            </a:r>
            <a:r>
              <a:rPr lang="en-US" b="1" dirty="0"/>
              <a:t> M,MD               </a:t>
            </a:r>
            <a:r>
              <a:rPr lang="en-US" b="1" dirty="0" smtClean="0"/>
              <a:t> </a:t>
            </a:r>
            <a:r>
              <a:rPr lang="en-US" b="1" dirty="0"/>
              <a:t>         OLDHAM,DEREK,RES               </a:t>
            </a:r>
            <a:r>
              <a:rPr lang="en-US" b="1" dirty="0" smtClean="0"/>
              <a:t> </a:t>
            </a:r>
            <a:r>
              <a:rPr lang="en-US" b="1" dirty="0"/>
              <a:t>         PINTO,NATASHA,MD               </a:t>
            </a:r>
            <a:r>
              <a:rPr lang="en-US" b="1" dirty="0" smtClean="0"/>
              <a:t> </a:t>
            </a:r>
            <a:r>
              <a:rPr lang="en-US" b="1" dirty="0"/>
              <a:t>         Public </a:t>
            </a:r>
            <a:r>
              <a:rPr lang="en-US" b="1" dirty="0" err="1"/>
              <a:t>Health,Pittsburg</a:t>
            </a:r>
            <a:r>
              <a:rPr lang="en-US" b="1" dirty="0"/>
              <a:t>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Malik,Rajiv,MD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Meyers,Leif</a:t>
            </a:r>
            <a:r>
              <a:rPr lang="en-US" b="1" dirty="0"/>
              <a:t> E,MD               </a:t>
            </a:r>
            <a:r>
              <a:rPr lang="en-US" b="1" dirty="0" smtClean="0"/>
              <a:t> </a:t>
            </a:r>
            <a:r>
              <a:rPr lang="en-US" b="1" dirty="0"/>
              <a:t>         ONISKO,NANCY,DO                </a:t>
            </a:r>
            <a:r>
              <a:rPr lang="en-US" b="1" dirty="0" smtClean="0"/>
              <a:t> </a:t>
            </a:r>
            <a:r>
              <a:rPr lang="en-US" b="1" dirty="0"/>
              <a:t>         POLLICK,CHRISTOPHER,MD         </a:t>
            </a:r>
            <a:r>
              <a:rPr lang="en-US" b="1" dirty="0" smtClean="0"/>
              <a:t> </a:t>
            </a:r>
            <a:r>
              <a:rPr lang="en-US" b="1" dirty="0"/>
              <a:t>         Public </a:t>
            </a:r>
            <a:r>
              <a:rPr lang="en-US" b="1" dirty="0" err="1"/>
              <a:t>Health,Richmond</a:t>
            </a:r>
            <a:r>
              <a:rPr lang="en-US" b="1" dirty="0"/>
              <a:t>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Malik,Ritu,MD</a:t>
            </a:r>
            <a:r>
              <a:rPr lang="en-US" b="1" dirty="0"/>
              <a:t>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Miller,Barry,M.D</a:t>
            </a:r>
            <a:r>
              <a:rPr lang="en-US" b="1" dirty="0"/>
              <a:t>.              </a:t>
            </a:r>
            <a:r>
              <a:rPr lang="en-US" b="1" dirty="0" smtClean="0"/>
              <a:t> </a:t>
            </a:r>
            <a:r>
              <a:rPr lang="en-US" b="1" dirty="0"/>
              <a:t>         OWENS,MELISSA K,MD             </a:t>
            </a:r>
            <a:r>
              <a:rPr lang="en-US" b="1" dirty="0" smtClean="0"/>
              <a:t> </a:t>
            </a:r>
            <a:r>
              <a:rPr lang="en-US" b="1" dirty="0"/>
              <a:t>         PONOMAREFF,GEORGE,MD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Puell,Michael</a:t>
            </a:r>
            <a:r>
              <a:rPr lang="en-US" b="1" dirty="0"/>
              <a:t> A,MD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Mallen,Peter</a:t>
            </a:r>
            <a:r>
              <a:rPr lang="en-US" b="1" dirty="0"/>
              <a:t> R,MD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Miller,Daphne,M.D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OZAETA,LEE,MD                  </a:t>
            </a:r>
            <a:r>
              <a:rPr lang="en-US" b="1" dirty="0" smtClean="0"/>
              <a:t> </a:t>
            </a:r>
            <a:r>
              <a:rPr lang="en-US" b="1" dirty="0"/>
              <a:t>         POPULIS,AMELIA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Puell,Michael,MD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Mandiberg,Robert</a:t>
            </a:r>
            <a:r>
              <a:rPr lang="en-US" b="1" dirty="0"/>
              <a:t> L,MD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Miller,Fred,MD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Olsen,Harvey,MD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PRAMANIK,RAJIV,MD              </a:t>
            </a:r>
            <a:r>
              <a:rPr lang="en-US" b="1" dirty="0" smtClean="0"/>
              <a:t> </a:t>
            </a:r>
            <a:r>
              <a:rPr lang="en-US" b="1" dirty="0"/>
              <a:t>         QADIR,MALIHA,MD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Mansour,Karim</a:t>
            </a:r>
            <a:r>
              <a:rPr lang="en-US" b="1" dirty="0"/>
              <a:t> M,MD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Miller,Laura</a:t>
            </a:r>
            <a:r>
              <a:rPr lang="en-US" b="1" dirty="0"/>
              <a:t> FNP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Olsen,Richard,M.D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PRESCOTT,STACY MD              </a:t>
            </a:r>
            <a:r>
              <a:rPr lang="en-US" b="1" dirty="0" smtClean="0"/>
              <a:t> </a:t>
            </a:r>
            <a:r>
              <a:rPr lang="en-US" b="1" dirty="0"/>
              <a:t>         QUIDES,KATHY,N.P.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Manuntag,Wilfredo</a:t>
            </a:r>
            <a:r>
              <a:rPr lang="en-US" b="1" dirty="0"/>
              <a:t> P,MD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Miller,Michael,M.D</a:t>
            </a:r>
            <a:r>
              <a:rPr lang="en-US" b="1" dirty="0"/>
              <a:t>.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Olsen,SteveN</a:t>
            </a:r>
            <a:r>
              <a:rPr lang="en-US" b="1" dirty="0"/>
              <a:t>                   </a:t>
            </a:r>
            <a:r>
              <a:rPr lang="en-US" b="1" dirty="0" smtClean="0"/>
              <a:t> </a:t>
            </a:r>
            <a:r>
              <a:rPr lang="en-US" b="1" dirty="0"/>
              <a:t>         PRIVATE DOCTOR                 </a:t>
            </a:r>
            <a:r>
              <a:rPr lang="en-US" b="1" dirty="0" smtClean="0"/>
              <a:t> </a:t>
            </a:r>
            <a:r>
              <a:rPr lang="en-US" b="1" dirty="0"/>
              <a:t>         QUINONES,LISA M,MD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Maramonte,Shelly</a:t>
            </a:r>
            <a:r>
              <a:rPr lang="en-US" b="1" dirty="0"/>
              <a:t> M,MD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Milojevic,Diana,MD</a:t>
            </a:r>
            <a:r>
              <a:rPr lang="en-US" b="1" dirty="0"/>
              <a:t>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Olson,Donald,MD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PRYSI,SCOTT,MD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Quinones,Lisa</a:t>
            </a:r>
            <a:r>
              <a:rPr lang="en-US" b="1" dirty="0"/>
              <a:t> M,MD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Maramonte,Shelly,MD</a:t>
            </a:r>
            <a:r>
              <a:rPr lang="en-US" b="1" dirty="0"/>
              <a:t>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Moeller,Kristin</a:t>
            </a:r>
            <a:r>
              <a:rPr lang="en-US" b="1" dirty="0"/>
              <a:t> A,MD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Onisko,Nancy</a:t>
            </a:r>
            <a:r>
              <a:rPr lang="en-US" b="1" dirty="0"/>
              <a:t> S,DO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Paige,Thomas</a:t>
            </a:r>
            <a:r>
              <a:rPr lang="en-US" b="1" dirty="0"/>
              <a:t> N,MD              </a:t>
            </a:r>
            <a:r>
              <a:rPr lang="en-US" b="1" dirty="0" smtClean="0"/>
              <a:t> </a:t>
            </a:r>
            <a:r>
              <a:rPr lang="en-US" b="1" dirty="0"/>
              <a:t>         RANA,FARAH,MD 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Marchand,Erin,MD</a:t>
            </a:r>
            <a:r>
              <a:rPr lang="en-US" b="1" dirty="0"/>
              <a:t>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Mohr,Arwen</a:t>
            </a:r>
            <a:r>
              <a:rPr lang="en-US" b="1" dirty="0"/>
              <a:t> E,MD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Osborne,David</a:t>
            </a:r>
            <a:r>
              <a:rPr lang="en-US" b="1" dirty="0"/>
              <a:t> F,MD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Palmer,Nancy</a:t>
            </a:r>
            <a:r>
              <a:rPr lang="en-US" b="1" dirty="0"/>
              <a:t> K,MD              </a:t>
            </a:r>
            <a:r>
              <a:rPr lang="en-US" b="1" dirty="0" smtClean="0"/>
              <a:t> </a:t>
            </a:r>
            <a:r>
              <a:rPr lang="en-US" b="1" dirty="0"/>
              <a:t>         RAO,KALPANA,MD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Maron,Steven,MD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Montandon,Henri</a:t>
            </a:r>
            <a:r>
              <a:rPr lang="en-US" b="1" dirty="0"/>
              <a:t> E,MD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Osborne,Frederick</a:t>
            </a:r>
            <a:r>
              <a:rPr lang="en-US" b="1" dirty="0"/>
              <a:t> M,MD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Parkison,Gary,M.D</a:t>
            </a:r>
            <a:r>
              <a:rPr lang="en-US" b="1" dirty="0"/>
              <a:t>.             </a:t>
            </a:r>
            <a:r>
              <a:rPr lang="en-US" b="1" dirty="0" smtClean="0"/>
              <a:t> </a:t>
            </a:r>
            <a:r>
              <a:rPr lang="en-US" b="1" dirty="0"/>
              <a:t>         RAPA,KATARZYA,MD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Marten,Timothy,MD</a:t>
            </a:r>
            <a:r>
              <a:rPr lang="en-US" b="1" dirty="0"/>
              <a:t>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Montandon,Michele</a:t>
            </a:r>
            <a:r>
              <a:rPr lang="en-US" b="1" dirty="0"/>
              <a:t> M,MD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Owen,Kenneth</a:t>
            </a:r>
            <a:r>
              <a:rPr lang="en-US" b="1" dirty="0"/>
              <a:t> </a:t>
            </a:r>
            <a:r>
              <a:rPr lang="en-US" b="1" dirty="0" err="1"/>
              <a:t>Dale,M.D</a:t>
            </a:r>
            <a:r>
              <a:rPr lang="en-US" b="1" dirty="0"/>
              <a:t>.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Pearson,Meg</a:t>
            </a:r>
            <a:r>
              <a:rPr lang="en-US" b="1" dirty="0"/>
              <a:t>                    </a:t>
            </a:r>
            <a:r>
              <a:rPr lang="en-US" b="1" dirty="0" smtClean="0"/>
              <a:t> </a:t>
            </a:r>
            <a:r>
              <a:rPr lang="en-US" b="1" dirty="0"/>
              <a:t>         RASKIN,GORDON,MD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Martin,Albert</a:t>
            </a:r>
            <a:r>
              <a:rPr lang="en-US" b="1" dirty="0"/>
              <a:t> E,DDS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Morrell,Rose</a:t>
            </a:r>
            <a:r>
              <a:rPr lang="en-US" b="1" dirty="0"/>
              <a:t> E,MD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Owens,Nancy,M.D</a:t>
            </a:r>
            <a:r>
              <a:rPr lang="en-US" b="1" dirty="0"/>
              <a:t>.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Pehling,James</a:t>
            </a:r>
            <a:r>
              <a:rPr lang="en-US" b="1" dirty="0"/>
              <a:t> R,MD             </a:t>
            </a:r>
            <a:r>
              <a:rPr lang="en-US" b="1" dirty="0" smtClean="0"/>
              <a:t> </a:t>
            </a:r>
            <a:r>
              <a:rPr lang="en-US" b="1" dirty="0"/>
              <a:t>         REEDY,DAVID B,MD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Martin,Gail</a:t>
            </a:r>
            <a:r>
              <a:rPr lang="en-US" b="1" dirty="0"/>
              <a:t> E.,M.D.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Morrell,Rose,MD</a:t>
            </a:r>
            <a:r>
              <a:rPr lang="en-US" b="1" dirty="0"/>
              <a:t>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Owens,Nancy,MD</a:t>
            </a:r>
            <a:r>
              <a:rPr lang="en-US" b="1" dirty="0"/>
              <a:t>                 </a:t>
            </a:r>
            <a:r>
              <a:rPr lang="en-US" b="1" dirty="0" smtClean="0"/>
              <a:t> </a:t>
            </a:r>
            <a:r>
              <a:rPr lang="en-US" b="1" dirty="0"/>
              <a:t>         </a:t>
            </a:r>
            <a:r>
              <a:rPr lang="en-US" b="1" dirty="0" err="1"/>
              <a:t>Pepper,David</a:t>
            </a:r>
            <a:r>
              <a:rPr lang="en-US" b="1" dirty="0"/>
              <a:t> R,MD              </a:t>
            </a:r>
            <a:r>
              <a:rPr lang="en-US" b="1" dirty="0" smtClean="0"/>
              <a:t> </a:t>
            </a:r>
            <a:r>
              <a:rPr lang="en-US" b="1" dirty="0"/>
              <a:t>         REILLY,BRENDA,MD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The Diagnosis and Treatment of Iron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Deficiency in Primary Care: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Qualified Failure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US" sz="3400" b="1" dirty="0" smtClean="0">
                <a:solidFill>
                  <a:schemeClr val="tx1"/>
                </a:solidFill>
              </a:rPr>
              <a:t>Three Types of Prevention 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(Commission on Chronic Illness, 1957)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• Primary Prevention, which seeks to decrease the number of new cases of a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disorder or illness;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• Secondary Prevention, which seeks to lower the rate of established cases of a disorder or illness in the population (prevalence);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• Tertiary Prevention, which seeks to decrease the amount of disability associated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with an existing disorder</a:t>
            </a:r>
            <a:r>
              <a:rPr lang="en-US" sz="3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3400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Findings: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secondary prevention of IDA in toddlers is difficult.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Success at CCRMC=30%, in line with four other studies.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Most patients do not receive follow-up (38%) or remain anemic at follow-up (32%).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Patients who remain anemic at follow-up have been affected for an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mean of 147 days (range 15-836 days)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Background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85800"/>
            <a:ext cx="7924800" cy="53340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Iron deficiency is the most common and widespread nutritional disorder in the world. The numbers are staggering: 2 billion people – over 30% of the world’s population – are </a:t>
            </a:r>
            <a:r>
              <a:rPr lang="en-US" b="1" dirty="0" err="1" smtClean="0">
                <a:solidFill>
                  <a:schemeClr val="tx1"/>
                </a:solidFill>
              </a:rPr>
              <a:t>anaemic</a:t>
            </a:r>
            <a:r>
              <a:rPr lang="en-US" b="1" dirty="0" smtClean="0">
                <a:solidFill>
                  <a:schemeClr val="tx1"/>
                </a:solidFill>
              </a:rPr>
              <a:t>, many due to iron deficiency.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99330" name="Picture 2" descr="http://www.topnews.in/health/files/wh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914400"/>
            <a:ext cx="3390900" cy="288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2143</Words>
  <Application>Microsoft Office PowerPoint</Application>
  <PresentationFormat>On-screen Show (4:3)</PresentationFormat>
  <Paragraphs>192</Paragraphs>
  <Slides>145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145</vt:i4>
      </vt:variant>
    </vt:vector>
  </HeadingPairs>
  <TitlesOfParts>
    <vt:vector size="14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  <vt:lpstr>Slide 119</vt:lpstr>
      <vt:lpstr>Slide 120</vt:lpstr>
      <vt:lpstr>Slide 121</vt:lpstr>
      <vt:lpstr>Slide 122</vt:lpstr>
      <vt:lpstr>Slide 123</vt:lpstr>
      <vt:lpstr>Slide 124</vt:lpstr>
      <vt:lpstr>Slide 125</vt:lpstr>
      <vt:lpstr>Slide 126</vt:lpstr>
      <vt:lpstr>Slide 127</vt:lpstr>
      <vt:lpstr>Slide 128</vt:lpstr>
      <vt:lpstr>Slide 129</vt:lpstr>
      <vt:lpstr>Slide 130</vt:lpstr>
      <vt:lpstr>Slide 131</vt:lpstr>
      <vt:lpstr>Slide 132</vt:lpstr>
      <vt:lpstr>Slide 133</vt:lpstr>
      <vt:lpstr>Slide 134</vt:lpstr>
      <vt:lpstr>Slide 135</vt:lpstr>
      <vt:lpstr>Slide 136</vt:lpstr>
      <vt:lpstr>Slide 137</vt:lpstr>
      <vt:lpstr>Slide 138</vt:lpstr>
      <vt:lpstr>Slide 139</vt:lpstr>
      <vt:lpstr>Slide 140</vt:lpstr>
      <vt:lpstr>Slide 141</vt:lpstr>
      <vt:lpstr>Slide 142</vt:lpstr>
      <vt:lpstr>Slide 143</vt:lpstr>
      <vt:lpstr>Slide 144</vt:lpstr>
      <vt:lpstr>Slide 145</vt:lpstr>
    </vt:vector>
  </TitlesOfParts>
  <Company>Contra Costa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HCMARTINEZ</dc:creator>
  <cp:lastModifiedBy>kwhite</cp:lastModifiedBy>
  <cp:revision>45</cp:revision>
  <dcterms:created xsi:type="dcterms:W3CDTF">2010-04-09T19:15:23Z</dcterms:created>
  <dcterms:modified xsi:type="dcterms:W3CDTF">2010-04-14T18:46:42Z</dcterms:modified>
</cp:coreProperties>
</file>